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C2C20DC-DC08-4971-BB9D-31C7DA6F2263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1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4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7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0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3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6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AECC4E-668D-4FA6-99B1-C3496957B6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5D69EC-0E63-45CF-8465-2ACB690F7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5F861F-769B-49D7-88C2-234740978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241DB9-812B-4AF8-993B-C9C930F3B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79DA63-1451-4504-9D7D-60BB6FC7D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B57B34-0221-41B3-84C5-63FD13ABA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7468A5-5EEC-4832-9201-8AB1F50D5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4C029E-6120-4993-AFFE-C6B978C67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FE1031-9A99-45C1-944A-DACCAAD935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DBB2BD-8915-466C-991D-560DAFF56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367728-5FC2-42C3-821C-3436BE60E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95A6A05-1A69-4DEF-96E8-7DFC9D828E6C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F4569A7-6046-4BF9-8CDA-A45DD440A48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014020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焊接实操培训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焊接实操培训简介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焊接实操培训的重要性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焊接实操培训的实施流程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焊接实操培训的技术要点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焊接实操培训的案例分析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焊接实操培训的总结与展望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焊接实操培训简介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焊接实操培训的重要性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焊接是制造业中不可或缺的重要工艺。实操培训能够提高焊接工人的技能水平，降低事故和缺陷率，提高生产效率。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焊接实操培训的目标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增加焊接工人的实际操作经验和技能水平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提高焊接技能和操作经验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提高焊接工人的安全意识和质量控制能力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培养安全和质量意识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提高团队内部的沟通和合作效率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增强团队合作能力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焊接设备的操作演示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电弧焊机操作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气体保护焊操作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特种焊接设备操作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实际焊接操作的训练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焊接练习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焊接技能提升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焊接质量控制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检测和质量控制的要点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焊缝检测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质量把关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焊接缺陷处理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焊接实操培训的内容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焊接基础知识的讲解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焊接原理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焊接材料与设备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焊接工艺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焊接实操培训的方法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安排工人进行不同工序的轮岗培训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班组轮岗制度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组织专家进行焊接技术培训和交流讲座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焊接技术讲座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在实际工作场景中指导工人进行焊接操作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实地操作指导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焊接实操培训的重要性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焊接实操培训对于提高焊接工人的技能水平和质量意识至关重要。通过实操培训，工人可以熟练掌握焊接技巧，避免人为失误导致的事故和缺陷，提高生产效率。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焊接实操培训的重要性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焊接实操培训对企业的影响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焊接实操培训对企业至关重要。通过培训，可以提高产品质量，降低质量风险，减少焊接事故，提升工作安全性，同时提升员工的职业素养和工作满意度。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焊接实操培训对员工的影响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提升个人职业发展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增强技能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促进员工间的合作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培养团队精神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影响员工积极性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塑造职业态度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焊接实操培训对社会的影响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焊接实操培训对社会具有深远的影响。它可以推动行业技术进步，提高产业水平；培养高素质职工，促进社会就业；促进产业结构调整和经济发展。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焊接实操培训的未来发展趋势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根据个人需求定制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个性化定制培训课程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进行模拟培训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引入虚拟现实技术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便捷高效的学习方式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推行在线学习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焊接实操培训的未来发展趋势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提高培训效率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引入人工智能技术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人才培养渠道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加强与高校合作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理论与实操结合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注重实践操作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焊接实操培训的重要性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降低质量风险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提高产品质量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增加工作满意度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提升员工的素养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提升工作安全性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减少焊接事故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焊接实操培训对员工的影响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个人职业发展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增强技能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积极工作心态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塑造职业态度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促进员工合作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培养团队精神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培养高素质职工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促进社会就业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增强劳动力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促进产业结构调整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促进产业升级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推动经济发展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社会效益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提升国际竞争力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激发创新潜力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焊接实操培训对社会的影响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推动行业技术进步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提高产业水平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增强竞争力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焊接实操培训的未来发展趋势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未来随着科技的发展，焊接实操培训也会迎来新的变革。个性化定制培训课程、引入虚拟现实技术以及推行在线学习将成为主流，带动整个行业的发展。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焊接实操培训的实施流程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焊接实操培训需求评估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包括培训目标和需求分析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确定培训人员和内容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选择培训地点和方式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确定培训方式和形式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安排培训内容和学习进度安排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制定培训计划和时间表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焊接实操培训资源准备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根据培训内容准备相应材料和工具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准备培训教材和工具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提供适合的实操环境和设备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安排培训场地和设备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保证专业人员进行培训指导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确保培训师资力量充足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https://d.book118.com/038014020011006050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148</Paragraphs>
  <Slides>22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焊接实操培训</vt:lpstr>
      <vt:lpstr>目录</vt:lpstr>
      <vt:lpstr>第1章 焊接实操培训简介</vt:lpstr>
      <vt:lpstr>焊接实操培训的重要性</vt:lpstr>
      <vt:lpstr>焊接实操培训的目标</vt:lpstr>
      <vt:lpstr>焊接实操培训的内容</vt:lpstr>
      <vt:lpstr>焊接实操培训的方法</vt:lpstr>
      <vt:lpstr> </vt:lpstr>
      <vt:lpstr>第2章 焊接实操培训的重要性</vt:lpstr>
      <vt:lpstr>焊接实操培训对企业的影响</vt:lpstr>
      <vt:lpstr>焊接实操培训对员工的影响</vt:lpstr>
      <vt:lpstr> </vt:lpstr>
      <vt:lpstr>焊接实操培训的未来发展趋势</vt:lpstr>
      <vt:lpstr>焊接实操培训的未来发展趋势</vt:lpstr>
      <vt:lpstr>焊接实操培训的重要性</vt:lpstr>
      <vt:lpstr>焊接实操培训对员工的影响</vt:lpstr>
      <vt:lpstr>焊接实操培训对社会的影响</vt:lpstr>
      <vt:lpstr>焊接实操培训的未来发展趋势</vt:lpstr>
      <vt:lpstr>第3章 焊接实操培训的实施流程</vt:lpstr>
      <vt:lpstr>焊接实操培训需求评估</vt:lpstr>
      <vt:lpstr>焊接实操培训资源准备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2024-09-29T14:52:20.000</cp:lastPrinted>
  <dcterms:created xsi:type="dcterms:W3CDTF">2024-09-29T06:52:20Z</dcterms:created>
  <dcterms:modified xsi:type="dcterms:W3CDTF">2024-09-29T06:52:22Z</dcterms:modified>
</cp:coreProperties>
</file>