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FF7F0-551D-4FCF-953D-6050322A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18F3-4221-4646-A7EB-A528A453F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D7DDA-04C1-48D9-BE15-8B1E7D82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E8950-4B48-4FD0-BDE4-552764327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C2920-56A7-4828-9C07-AFE0C765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99B6B0-2734-40CD-8FD6-C4EFDF0A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BF312-3111-47E6-A5FB-68B80378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2253B-BEB0-4A9A-87DD-E3616E83F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43A4C-31B3-487F-9BDE-797416A8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6BF94-AEF6-41EC-9056-24F9B3AF7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89AFF-44F9-45DA-885F-FF0C0894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4024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肺心病慢阻肺护理查房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肺心病慢阻肺概述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肺心病慢阻肺的护理评估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肺心病慢阻肺的护理措施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肺心病慢阻肺的康复护理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肺心病慢阻肺的预防与控制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肺心病慢阻肺概述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肺心病是由于慢性肺部疾病导致肺动脉高压，进而引起右心肥厚、扩大和右心衰竭的一类心脏病。慢阻肺是一种慢性呼吸道疾病，主要特征为持续气流受限。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肺心病可分为急性和慢性两类，慢阻肺则根据严重程度分为轻度、中度和重度。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肺心病的主要原因是慢性阻塞性肺疾病（COPD），此外还包括支气管扩张、肺结核等肺部疾病。慢阻肺的病因主要包括吸烟、空气污染、职业暴露等。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肺心病的主要病理改变是肺动脉高压，导致右心负荷增加，进而引起右心肥厚和扩张。慢阻肺的病理改变主要包括气道炎症、肺气肿和肺大泡。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29" r="29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肺心病的症状主要包括咳嗽、咳痰、气短、乏力、水肿等，严重时可出现呼吸衰竭和右心衰竭。慢阻肺的症状主要包括慢性咳嗽、咳痰和气短，严重时可出现呼吸困难和喘息。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肺心病的诊断主要依靠临床表现和相关检查，如心电图、心脏超声等。慢阻肺的诊断主要依靠临床表现和肺功能检查，如一氧化碳弥散量测定、支气管舒张试验等。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肺心病慢阻肺的护理评估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症状评估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生活方式评估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评估患者咳嗽、咳痰、呼吸困难等症状的严重程度。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了解患者的饮食、运动、吸烟等生活习惯。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护理需求评估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包括年龄、性别、病程、病情状况等。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了解患者的心理状态，如焦虑、抑郁等。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评估患者对护理的需求和期望。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先收集患者基本信息，再进行症状、心理状况和生活方式的评估，最后进行护理需求评估。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确保评估的准确性和完整性，注意保护患者隐私，与患者建立良好的沟通关系。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对收集到的信息进行整理、分类和比较，分析患者的护理需求和问题。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根据分析结果，撰写详细的护理评估报告，包括患者的病情状况、护理需求和问题等，提出相应的护理建议和措施。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肺心病慢阻肺的护理措施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https://d.book118.com/038014024007006026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2024-09-02T23:59:03.892</cp:lastPrinted>
  <dcterms:created xsi:type="dcterms:W3CDTF">2024-09-02T15:59:03Z</dcterms:created>
  <dcterms:modified xsi:type="dcterms:W3CDTF">2024-09-02T15:59:05Z</dcterms:modified>
</cp:coreProperties>
</file>