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714A02-31C8-4D76-8658-7F5308E13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99993C-A760-46C3-8B5D-D5D97C045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0C6401-53AE-4743-83A7-0B5720628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49F69E-7139-4838-B030-7C7BEB6A0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63888-F4AF-4282-998A-287B735A0A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9DB0C7-8532-4143-82FA-F4CCFE04EF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C3630F-D7A2-45A5-808A-204E6409D8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918E4-8CF3-4071-997B-5F0958B81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33E190-1A00-4C5C-9B57-DDAE845CBF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764D8-4B0C-4217-8693-C180AFFC0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5F71EC-D86E-47D3-8C2B-E214A0286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15076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保护个人数据隐私守则网络危害预防课程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个人数据隐私泄露的危害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保护个人数据隐私的守则</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识别与应对网络危害的方法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企业与个人在保护数据隐私中的角色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课程目的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本课程旨在提高公众对个人数据隐私保护的意识，教授预防网络危害的方法和技巧，以减少个人数据隐私泄露的风险。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互联网和数字化技术的普及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随着互联网和数字化技术的广泛应用，个人数据隐私泄露和网络危害问题日益严重。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个人数据隐私泄露的危害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个人数据隐私泄露可能导致身份盗窃、金融欺诈、恶意骚扰等一系列严重后果。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个人数据隐私的定义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个人数据隐私是指个人在数字世界中产生的能够被识别或关联到个人的各种信息，包括个人身份信息、位置信息、通信内容等。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个人数据隐私的价值</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个人数据隐私是每个人的基本权利，它关乎到个人的自由、尊严和安全。在数字时代，保护个人数据隐私对于维护个人权益和社会秩序至关重要。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个人数据隐私泄露的后果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一旦个人数据隐私泄露，可能会导致个人财产损失、信用受损、甚至生命安全受到威胁。同时，泄露的数据还可能被用于恶意用途，如网络攻击、身份盗窃等，给个人和社会带来严重危害。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个人数据隐私的重要性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个人数据隐私泄露的危害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39" b="203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424" b="5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764" b="1676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身份盗窃与金融欺诈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身份盗窃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攻击者获取个人敏感信息后，可能冒充受害者身份进行非法活动，如办理贷款、信用卡等。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金融欺诈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利用窃取的个人信息，攻击者可进行网络交易、转账等金融欺诈行为，导致受害者财产损失。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信用记录受损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身份盗窃和金融欺诈行为可能导致受害者的信用记录受到损害，进而影响其日后的贷款申请、信用卡办理等。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攻击者通过植入恶意软件，如病毒、木马等，窃取个人信息或控制受害者设备，造成数据泄露和系统瘫痪等危害。</a:t>
            </a:r>
          </a:p>
        </p:txBody>
      </p:sp>
      <p:pic>
        <p:nvPicPr>
          <p:cNvPr id="6" name="Picture 6"/>
          <p:cNvPicPr>
            <a:picLocks noChangeAspect="1"/>
          </p:cNvPicPr>
          <p:nvPr/>
        </p:nvPicPr>
        <p:blipFill>
          <a:blip r:embed="rId2"/>
          <a:srcRect l="9583" r="9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恶意软件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攻击者利用恶意软件对受害者文件进行加密，然后要求支付赎金以解密文件，对受害者造成经济损失和数据泄露风险。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勒索攻击</a:t>
            </a:r>
          </a:p>
        </p:txBody>
      </p:sp>
      <p:pic>
        <p:nvPicPr>
          <p:cNvPr id="10" name="Picture 10"/>
          <p:cNvPicPr>
            <a:picLocks noChangeAspect="1"/>
          </p:cNvPicPr>
          <p:nvPr/>
        </p:nvPicPr>
        <p:blipFill>
          <a:blip r:embed="rId3"/>
          <a:srcRect l="7750" r="7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 r="1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恶意软件在后台运行，占用系统资源，导致设备性能下降，甚至引发系统崩溃。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系统性能下降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恶意软件与勒索攻击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社交工程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攻击者利用心理学原理和社会学技巧，通过冒充熟人、发布虚假信息等手段诱导受害者泄露个人信息或进行非法操作。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网络钓鱼</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攻击者通过伪造官方网站、发送虚假邮件等方式诱导受害者输入个人信息，进而窃取敏感数据。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声誉损害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网络钓鱼和社交工程行为可能导致受害者的个人信息泄露，进而损害其声誉和信用。同时，受害者可能因误信虚假信息而遭受经济损失。</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292" r="16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8958" r="895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1083" r="11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网络钓鱼与社交工程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保护个人数据隐私的守则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使用长密码，结合大小写字母、数字和特殊字符，避免使用容易猜到的单词或短语。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创建强密码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167" r="14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定期更换密码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启用双重认证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250" r="7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定期更新密码，减少被猜测或破解的风险。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对于重要账户，如银行账户、电子邮件和社交媒体，启用双重认证以增加安全性。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强化密码管理与安全认证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谨慎发布个人信息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避免在社交媒体等公共平台上公开过多的个人信息，如家庭地址、电话号码等。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250" r="11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控制隐私设置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检查和调整社交媒体和在线账户的隐私设置，确保只有授权的人能够访问你的个人信息。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避免使用公共Wi-Fi进行敏感操作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公共Wi-Fi可能存在安全风险，避免在此类网络上进行银行交易、登录敏感账户等操作。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限制个人信息的在线分享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https://d.book118.com/038015076036006034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2024-09-12T14:08:55.319</cp:lastPrinted>
  <dcterms:created xsi:type="dcterms:W3CDTF">2024-09-12T06:08:55Z</dcterms:created>
  <dcterms:modified xsi:type="dcterms:W3CDTF">2024-09-12T06:08:57Z</dcterms:modified>
</cp:coreProperties>
</file>