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DE3E2-338D-4800-A88C-459C8048C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DA66D-0920-4753-AF1B-938B85577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83B1A-AE3C-470A-8F9B-091D3F0E4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EDA13-4CBE-457B-807F-FE913B35D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569D1-2E39-444D-80CA-AA7BCD3CA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E2E5D4-0CE5-4573-805F-470532FCE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54F119-3A98-4E68-96DB-FD08A8151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3E944-8560-43B9-8443-FFA7D27CE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2FB1A-10E8-4996-87AD-933CA0DB7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7758D-23FF-4409-A6C2-C1EC6E6B0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FBC42-CC79-4323-A877-903C1116B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16072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美团业务模式分析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美团技术架构分析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美团运营策略分析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美团与竞争对手比较分析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分析美团成功的原因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通过对美团的发展历程、商业模式、运营策略等方面的深入分析，探究其成功的原因和关键因素。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探讨行业趋势和未来发展方向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结合当前互联网行业的发展趋势和市场环境，对美团所处的行业进行深入剖析，探讨其未来发展方向和潜在机遇。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美团注重用户体验和商家服务，通过不断优化平台功能、提高服务质量、加强品牌建设等措施，吸引了大量用户和商家的关注和信赖。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美团是一家中国领先的生活服务电子商务平台，提供餐饮、外卖、酒店旅游、电影票、休闲娱乐等一站式服务。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自2010年成立以来，美团经历了多次融资、上市等重要事件，逐渐成为中国互联网行业的领军企业之一。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美团采用“平台+服务”的商业模式，通过搭建生活服务平台，为消费者提供便捷的生活服务体验，同时为商家提供线上推广和交易服务。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美团业务模式分析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美团外卖通过搭建线上平台，连接商家和消费者，提供外卖订餐服务。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平台化运营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美团外卖平台上汇聚了各类餐饮商家，提供丰富的餐品选择，满足消费者多样化需求。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多样化餐品选择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美团外卖运用大数据和人工智能技术，优化配送路径和时间，提高配送效率。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智能化配送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美团外卖模式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线上引流线下消费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美团通过线上平台为消费者提供商家信息和优惠活动，引导消费者到线下门店消费。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本地生活服务平台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美团到店业务涵盖餐饮、娱乐、丽人等多个领域，为消费者提供一站式本地生活服务。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商户赋能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美团为商户提供线上推广、数据分析等支持，帮助商户提升经营效率和盈利能力。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美团到店模式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美团旅行与各类旅游机构、景区等合作，推出创新性的旅游产品和服务。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一站式旅游服务平台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美团旅行提供酒店、机票、火车票、景点门票等预订服务，满足消费者全方位旅游需求。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个性化旅游推荐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美团旅行运用大数据和人工智能技术，为消费者推荐个性化的旅游产品和行程规划。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美团旅行模式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金融科技服务平台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美团金融致力于为消费者和商户提供便捷、安全的金融科技服务。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多元化金融服务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美团金融提供支付、贷款、理财等多元化金融服务，满足用户不同金融需求。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风险管理与合规经营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美团金融注重风险管理和合规经营，保障用户资金安全和合法权益。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美团金融模式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美团技术架构分析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容器化部署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美团使用容器化技术，如Docker和Kubernetes，实现服务的快速部署和弹性伸缩，提高了资源利用率和系统稳定性。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美团采用微服务架构，将系统拆分为多个小型、独立的服务，每个服务都具有明确的业务功能，提高了系统的可维护性和可扩展性。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分布式数据库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美团采用分布式数据库技术，如MySQL集群和Redis集群，支持海量数据存储和高并发访问，保证了系统的性能和可用性。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8711" r="2871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整体技术架构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服务注册与发现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美团使用服务注册与发现机制，如Consul或Etcd，实现服务的自动注册、发现和负载均衡，提高了系统的可用性和容错能力。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分布式调用链追踪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美团采用分布式调用链追踪技术，如Zipkin或Jaeger，对服务间的调用链路进行监控和分析，帮助开发人员快速定位和解决问题。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分布式事务处理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美团使用分布式事务处理技术，如两阶段提交或三阶段提交协议，确保跨多个服务的数据一致性，提高了系统的可靠性。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分布式服务架构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美团采用Hadoop、Spark等大数据处理框架，实现海量数据的存储、处理和分析，支持实时计算和离线计算需求。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美团构建数据仓库体系，对数据进行清洗、整合和建模，利用数据挖掘技术发现数据中的价值，为业务提供决策支持。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数据仓库与数据挖掘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美团使用数据可视化工具，如Tableau或Echarts，将数据以图表、图像等形式展示给业务人员，方便业务人员进行数据分析和监控。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数据可视化与大屏展示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大数据技术架构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美团利用自然语言处理技术，对用户评论、商家描述等文本信息进行挖掘和分析，提取有用信息用于推荐和搜索等场景。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智能推荐系统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美团构建智能推荐系统，基于用户历史行为、兴趣偏好等多维度数据，为用户提供个性化的商品和服务推荐。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美团搭建机器学习平台，提供算法开发、模型训练、评估和应用的全流程支持，降低了机器学习的开发门槛。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智能化技术架构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https://d.book118.com/038016072120006034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2024-09-13T07:22:05.121</cp:lastPrinted>
  <dcterms:created xsi:type="dcterms:W3CDTF">2024-09-12T23:22:05Z</dcterms:created>
  <dcterms:modified xsi:type="dcterms:W3CDTF">2024-09-12T23:22:07Z</dcterms:modified>
</cp:coreProperties>
</file>