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C77912-2C48-4571-8960-7FBE285EE7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D2511B-B26C-4EC3-B32C-D726ACB787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C5EF02-0575-4FA8-9454-E05BEB81CE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825C56-A486-43E3-A6DA-5A8AD8D405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5D44EA-E6C8-41D7-9197-61B39F87E61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EBE4D5-63CF-4E7C-8813-19B20F0B7C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65B764-1FCE-4987-8992-C81960FA52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44F6E3-89A1-4289-B0D2-4662C8102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AE092C-7D24-4AA2-9108-4AB823B0E3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14BAAB-BBD6-4812-9215-48FFEB474B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0A75DF-E185-451A-BB05-E43CDCF4D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17112110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急诊科护理查房PPT课件卒中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卒中概述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急诊科卒中护理流程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护理查房案例分析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护理实践与技能提升</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护理研究与展望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卒中概述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85" r="3108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卒中（Stroke）是指由于脑部血管突然破裂或因血管阻塞导致血液不能流入大脑而引起脑组织损伤的一组急性脑血管疾病。</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缺血性卒中、出血性卒中、蛛网膜下腔出血等。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958" r="8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高血压、动脉粥样硬化、心脏病、脑血管狭窄或闭塞、脑动脉瘤等。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病因</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脑组织缺血、缺氧，神经元死亡，脑水肿，颅内压升高等。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病理</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流行病学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卒中是全球范围内的主要脑血管疾病，发病率、死亡率和致残率均较高。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控制高血压、糖尿病等危险因素，合理饮食，适量运动，戒烟限酒，保持心理健康等。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62" r="245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流行病学与预防</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急诊科卒中护理流程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评估患者症状、病史、年龄、家族史、用药史等，判断是否为卒中。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评估内容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评估工具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评估时间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625" r="20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使用美国国立卫生研究院卒中量表（NIHSS）等评估工具，对患者进行全面评估。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在患者到达急诊科后，应在10分钟内完成初步评估。</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接诊与评估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保持呼吸道通畅</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建立静脉通道</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控制血压和血糖</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降低颅内压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急救护理措施</a:t>
              </a:r>
            </a:p>
          </p:txBody>
        </p:sp>
      </p:grpSp>
      <p:pic>
        <p:nvPicPr>
          <p:cNvPr id="28" name="Picture 28"/>
          <p:cNvPicPr>
            <a:picLocks noChangeAspect="1"/>
          </p:cNvPicPr>
          <p:nvPr/>
        </p:nvPicPr>
        <p:blipFill>
          <a:blip r:embed="rId2"/>
          <a:srcRect t="10259" b="1025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确保患者呼吸道畅通，必要时给予吸氧。</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迅速建立静脉通道，以便及时给药。</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根据患者情况，合理控制血压和血糖水平。</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对于脑水肿患者，应给予脱水剂降低颅内压。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确保转运工具安全、舒适，并通知接收科室做好接收准备。</a:t>
            </a:r>
          </a:p>
        </p:txBody>
      </p:sp>
      <p:pic>
        <p:nvPicPr>
          <p:cNvPr id="5" name="Picture 5"/>
          <p:cNvPicPr>
            <a:picLocks noChangeAspect="1"/>
          </p:cNvPicPr>
          <p:nvPr/>
        </p:nvPicPr>
        <p:blipFill>
          <a:blip r:embed="rId2"/>
          <a:srcRect l="20625" r="20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转运准备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在转运过程中，对患者进行全程监护，确保生命体征平稳。</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转运途中监护</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到达接收科室后，与接收科室医护人员进行详细交接，包括患者病情、急救措施、用药情况等。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交接内容</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转运与交接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护理查房案例分析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https://d.book118.com/038017112110006023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2024-08-30T10:31:17.648</cp:lastPrinted>
  <dcterms:created xsi:type="dcterms:W3CDTF">2024-08-30T02:31:17Z</dcterms:created>
  <dcterms:modified xsi:type="dcterms:W3CDTF">2024-08-30T02:31:19Z</dcterms:modified>
</cp:coreProperties>
</file>