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8F2CB2-472E-4D13-89A4-ACF5880B89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E39E03-1D68-4A78-927E-67A0984DD8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BB9FBF-3170-4447-8633-F7161E9A1A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A88923-88EF-427F-888D-7337B6BE9B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B4F269-D166-432D-AAA4-A6FBABCFC4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869A99-49A5-49C8-852C-1763206FC0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AF5A75-05D1-401B-A0C2-D156545623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8C130F-8250-4DAB-B662-D5BD637C3E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3B9367-FA84-45D0-A03D-C6A1DC3392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C18091-7336-45E0-B6A9-E148A332E7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0A9C29-D2F9-4BD7-B567-460E64AF3D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20006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schemeClr>
                </a:solidFill>
                <a:latin typeface="Microsoft Yahei"/>
                <a:ea typeface="Microsoft Yahei"/>
                <a:cs typeface="Microsoft Yahei"/>
              </a:rPr>
              <a:t>心脏解剖实训报告总结</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schemeClr>
                </a:solidFill>
                <a:latin typeface="Microsoft Yahei"/>
                <a:ea typeface="Microsoft Yahei"/>
                <a:cs typeface="Microsoft Yahei"/>
              </a:rPr>
              <a:t>汇报人：&lt;XXX&gt;</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心脏解剖基础知识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实训过程与发现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分析与讨论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参考文献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引言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通过实训，学生对心脏的各个部分和功能有更深入的理解和掌握。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掌握心脏的解剖结构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了解心脏的工作原理和在维持人体血液循环中的重要地位。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理解心脏在循环系统中的作用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通过实际操作，学生可以提高解剖技能和观察能力。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培养实践操作能力</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实训目的</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心脏是人体最重要的器官之一，负责将氧气和营养输送到全身各个组织和器官。</a:t>
            </a:r>
          </a:p>
        </p:txBody>
      </p:sp>
      <p:sp>
        <p:nvSpPr>
          <p:cNvPr id="4" name="Freeform 4"/>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了解心脏的结构和功能对于理解人体生理机制和疾病诊断治疗具有重要意义。</a:t>
            </a:r>
          </a:p>
        </p:txBody>
      </p:sp>
      <p:sp>
        <p:nvSpPr>
          <p:cNvPr id="8" name="AutoShape 8"/>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通过实训，学生可以更直观地了解心脏的解剖特点，为后续的专业学习和临床实践打下基础。</a:t>
            </a:r>
          </a:p>
        </p:txBody>
      </p:sp>
      <p:pic>
        <p:nvPicPr>
          <p:cNvPr id="11" name="Picture 11"/>
          <p:cNvPicPr>
            <a:picLocks noChangeAspect="1"/>
          </p:cNvPicPr>
          <p:nvPr/>
        </p:nvPicPr>
        <p:blipFill>
          <a:blip r:embed="rId2"/>
          <a:stretch>
            <a:fillRect/>
          </a:stretch>
        </p:blipFill>
        <p:spPr>
          <a:xfrm>
            <a:off x="6603343" y="1773672"/>
            <a:ext cx="4619078" cy="4619078"/>
          </a:xfrm>
          <a:prstGeom prst="ellipse">
            <a:avLst/>
          </a:prstGeom>
        </p:spPr>
      </p:pic>
      <p:pic>
        <p:nvPicPr>
          <p:cNvPr id="12" name="Picture 12"/>
          <p:cNvPicPr>
            <a:picLocks noChangeAspect="1"/>
          </p:cNvPicPr>
          <p:nvPr/>
        </p:nvPicPr>
        <p:blipFill>
          <a:blip r:embed="rId3"/>
          <a:srcRect t="14307" b="14307"/>
          <a:stretch>
            <a:fillRect/>
          </a:stretch>
        </p:blipFill>
        <p:spPr>
          <a:xfrm>
            <a:off x="9353197" y="779822"/>
            <a:ext cx="2231507" cy="2231507"/>
          </a:xfrm>
          <a:prstGeom prst="ellipse">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实训背景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心脏解剖基础知识</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心脏是一个中空的肌肉器官，呈圆锥形，分为左右心房和左右心室四个腔室。</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心房位于心脏的上部，心室位于下部；右心房和右心室分别接受上下腔静脉和肺动脉的血液，左心房和左心室接受肺静脉和主动脉的血液。</a:t>
            </a:r>
          </a:p>
        </p:txBody>
      </p:sp>
      <p:pic>
        <p:nvPicPr>
          <p:cNvPr id="4" name="Picture 4"/>
          <p:cNvPicPr>
            <a:picLocks noChangeAspect="1"/>
          </p:cNvPicPr>
          <p:nvPr/>
        </p:nvPicPr>
        <p:blipFill>
          <a:blip r:embed="rId2"/>
          <a:srcRect l="16797" r="16797"/>
          <a:stretch>
            <a:fillRect/>
          </a:stretch>
        </p:blipFill>
        <p:spPr>
          <a:xfrm>
            <a:off x="6927891" y="1290438"/>
            <a:ext cx="4828525" cy="4828525"/>
          </a:xfrm>
          <a:prstGeom prst="ellipse">
            <a:avLst/>
          </a:prstGeom>
        </p:spPr>
      </p:pic>
      <p:sp>
        <p:nvSpPr>
          <p:cNvPr id="5" name="AutoShape 5"/>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心脏位于胸腔中部，两肺之间，约三分之二位于正中线左侧。</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心脏的位置和结构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瓣膜是心脏内的阀门，防止血液倒流。</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四个瓣膜分别为二尖瓣、三尖瓣、主动脉瓣和肺动脉瓣，各自负责不同腔室的开口，控制血流方向。</a:t>
            </a:r>
          </a:p>
        </p:txBody>
      </p:sp>
      <p:pic>
        <p:nvPicPr>
          <p:cNvPr id="6" name="Picture 6"/>
          <p:cNvPicPr>
            <a:picLocks noChangeAspect="1"/>
          </p:cNvPicPr>
          <p:nvPr/>
        </p:nvPicPr>
        <p:blipFill>
          <a:blip r:embed="rId2"/>
          <a:srcRect t="27401" b="2740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42" b="4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二尖瓣和三尖瓣在心室收缩时关闭，阻止血液从心室流回心房；主动脉瓣和肺动脉瓣在心室舒张时关闭，阻止血液从大动脉流回心室。</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心脏的瓣膜和功能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3672" b="1367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t="16675" b="1667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心脏的血液供应主要来自冠状动脉，分为左冠状动脉和右冠状动脉。</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冠状动脉负责为心肌提供富含氧气的血液，确保心肌的正常功能。</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当冠状动脉发生阻塞或狭窄时，心肌可能会缺血或坏死，导致心脏病发作或心肌梗死。</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心脏的血液供应</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实训过程与发现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894" b="1589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1875" r="218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准备工具</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观察心脏外观</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解剖心脏</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记录数据</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实训操作步骤</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手术刀、镊子、止血钳、显微镜等。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按照规定的步骤，逐步分离心包、心房、心室等结构。</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观察心脏的形状、大小、颜色等特征。</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详细记录观察到的结构、颜色、大小等信息。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https://d.book118.com/038020006117006036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2024-09-16T05:15:21.238</cp:lastPrinted>
  <dcterms:created xsi:type="dcterms:W3CDTF">2024-09-15T21:15:21Z</dcterms:created>
  <dcterms:modified xsi:type="dcterms:W3CDTF">2024-09-15T21:15:23Z</dcterms:modified>
</cp:coreProperties>
</file>