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06723-ECE7-45E4-B4BF-80B4195A1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D002B-4268-428A-9F51-A1573B61E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BA865-AA24-4106-A3D0-B68A48CBD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18BB8-92A2-4052-99EE-753687C18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B6B98-0A93-474B-8BAF-2E3D269B6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C8036-DC1E-45EE-93CA-EBF109EF5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9E610D-965B-496B-9CCC-E13DC3A2B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5EBFF-DCA5-4AA0-AED5-8E1C40160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19FD0-03F9-4E1B-A21D-747F02D17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CF5E8-D895-4CFB-980B-8A88673F5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AAEE9-0260-4A73-9B5E-FFDF94F7F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2002205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超敏反应(变态反应过敏反应)课件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Ⅰ型超敏反应（速发型超敏反应）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Ⅱ型超敏反应（细胞毒型超敏反应）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Ⅲ型超敏反应（免疫复合物型超敏反应）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Ⅳ型超敏反应（迟发型超敏反应）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超敏反应的治疗与管理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定义与概述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超敏反应，也称为变态反应或过敏反应，是一种异常的免疫反应，当人体免疫系统对某些物质（如花粉、尘螨、食物等）产生过度或不适当的反应时，就会发生超敏反应。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什么是超敏反应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分类与类型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触发因素和症状的不同，超敏反应可以分为多种类型，包括Ⅰ型超敏反应（速发型超敏反应）、Ⅱ型超敏反应（细胞毒型超敏反应）、Ⅲ型超敏反应（免疫复合物型超敏反应）和Ⅳ型超敏反应（细胞介导型超敏反应）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超敏反应的分类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Ⅰ型超敏反应（速发型超敏反应）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Ⅰ型超敏反应，也称为速发型超敏反应，是一种由IgE介导的超敏反应，通常在接触过敏原后迅速发生。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反应迅速，通常在几分钟到几小时内出现症状；涉及的免疫细胞和介质较多，如嗜碱性粒细胞、肥大细胞、组胺等；具有明显的个体差异和家族遗传倾向。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鼻塞、流涕、打喷嚏、鼻痒等；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过敏性鼻炎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喘息、气急、胸闷、咳嗽等；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过敏性哮喘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皮肤瘙痒、红色风团等；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荨麻疹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皮肤肿胀、疼痛等。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血管性水肿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6791" r="1679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常见疾病与症状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67" b="8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常见的过敏原有花粉、尘螨、动物皮毛等；此外，某些药物、食物等也可能引发Ⅰ型超敏反应。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避免接触过敏原，如保持室内清洁、减少尘螨暴露；加强锻炼，提高免疫力；进行过敏原检测，了解自己的过敏情况，采取相应的预防措施。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引发因素与预防措施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Ⅱ型超敏反应（细胞毒型超敏反应）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Ⅱ型超敏反应是由IgG或IgM抗体与靶细胞表面相应抗原结合后，在补体、吞噬细胞和NK细胞参与下，引起的以细胞溶解或组织损伤为主的病理免疫反应。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抗体与靶细胞表面相应抗原结合后，通过激活补体、调理吞噬或ADCC等机制，导致靶细胞溶解破坏。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由于供血者血浆中存在针对受血者红细胞的特异性抗体，当供血者红细胞输入受血者体内后，与抗体结合，引发红细胞溶解破坏，导致溶血性输血反应。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输血反应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由于母体存在针对胎儿红细胞的特异性抗体，通过胎盘进入胎儿体内，导致胎儿红细胞溶解破坏，引发新生儿溶血病。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新生儿溶血病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由于机体产生针对自身红细胞的抗体，导致红细胞在脾脏等单核-巨噬细胞系统内被破坏，引发自身免疫溶血性贫血。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自身免疫溶血性贫血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常见疾病与症状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https://d.book118.com/038020022055006044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2024-09-24T12:23:21.517</cp:lastPrinted>
  <dcterms:created xsi:type="dcterms:W3CDTF">2024-09-24T04:23:21Z</dcterms:created>
  <dcterms:modified xsi:type="dcterms:W3CDTF">2024-09-24T04:23:23Z</dcterms:modified>
</cp:coreProperties>
</file>