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EBC1A-43BD-4AA5-A7C0-07BEAAB3D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B4BC0-BBC7-4B6D-B0A2-D383728E7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70DA3-3335-4857-B68A-0FAF75AB8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AFF7B-D6AA-4506-97E3-96C873102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19216C-948A-4C76-9F8D-945C247DB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F8A8E-A9A9-42F9-AAC8-F2C752B8D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6166B-CB0C-4D4E-865E-D070E2381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E262E-ABF1-4EA0-B5D0-6F4B80A6A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80DCE-8337-49DE-A5F4-35A8AA526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C01FF-59F7-489C-BC7D-4F73816A4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579C3-7C91-42CF-848F-8F1007AD8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1026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场地与设备管理流程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场地规划与设计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设备采购与验收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设备更新与改造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场地与设备安全管理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场地规划与设计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场地选址及布局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选择交通便利、地势平坦、地质条件良好、远离污染源和噪音源的场地。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根据生产流程、设备尺寸、操作空间等因素，合理规划场地布局，提高空间利用率和操作效率。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设备配置与摆放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根据生产需求和工艺要求，选用合适的设备型号和规格，确保设备性能满足生产需要。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设备摆放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按照工艺流程和操作习惯，合理安排设备摆放位置，便于操作、维护和保养。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设置安全防护设施，如安全围栏、警示标识等，确保人员和设备安全。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采取噪音控制、粉尘治理等环保措施，降低对环境和人员的影响。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安全与环保要求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设备采购与验收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07" b="61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根据场地运营需求，分析所需设备的类型、数量、性能等参数。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根据需求分析结果，制定设备采购计划，明确采购预算、时间节点等关键信息。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设备需求分析与计划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设备需求分析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供应商选择与合同签订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收集潜在供应商信息，进行资质、信誉、产品质量等方面的评估。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向选定的供应商发出询价单，收集报价信息并进行对比分析。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与选定供应商签订采购合同，明确设备规格、数量、价格、交货期等关键条款。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供应商调研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询价与报价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到货验收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设备到货验收及入库管理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对验收合格的设备进行入库登记，建立设备档案，记录设备的基本信息、使用状况等。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对验收过程中发现的问题，及时与供应商沟通解决，确保设备质量符合要求。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在设备到货后，组织相关人员进行开箱验收，检查设备外观、数量、配件等是否符合合同要求。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对即将安装的设备进行详细检查，包括外观、规格型号、配件等，确保设备完好无损且符合安装要求。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技术准备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熟悉设备安装技术要求和安装流程，准备必要的安装工具和设备。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场地准备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确保设备安装场地符合相关要求，包括场地空间、环境条件（如温度、湿度等）、供电和接地等。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安装过程记录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安装质量监控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详细记录设备安装过程中的每一步操作，包括设备拆箱、组装、固定、接线等。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对安装过程中的关键步骤进行质量检查和监控，确保安装质量符合相关标准和要求。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在安装过程中遇到问题或异常情况时，及时进行处理并记录，确保问题得到妥善解决。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设备安装过程监控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https://d.book118.com/038021026034006023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2024-08-29T16:12:39.548</cp:lastPrinted>
  <dcterms:created xsi:type="dcterms:W3CDTF">2024-08-29T08:12:39Z</dcterms:created>
  <dcterms:modified xsi:type="dcterms:W3CDTF">2024-08-29T08:12:41Z</dcterms:modified>
</cp:coreProperties>
</file>