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182A71-D9B4-470F-95A8-94401FCD8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78E69-C1B9-46F8-9558-99DEBC8F0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892614-E6E6-436B-B986-C8FCA72F9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62D7B6-ACEF-4C18-BE0C-9F3CB4564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EC8A0C-0F33-4632-AC50-5B4DC24494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797E95-ABBB-465F-9DC6-E6EDDDA31E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D7B22F-C2A7-4900-ABC7-5849DD7699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CEB703-004E-493F-9CCE-2B0982270F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7F5073-B9F5-4C58-B028-CDC1CB80A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D2922B-9DCC-4397-8EDB-C7CFF3C8E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2AD6A-2CCB-4D79-BBAB-C05F1D455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2103203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高血压与医疗制度的关系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高血压现状及影响因素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医疗制度对高血压防控的作用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不同医疗制度下高血压防控效果比较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我国高血压防控策略与医疗制度的改进方向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59" r="288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241" r="262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高血压是一种以动脉血压持续升高为特征的慢性疾病，通常收缩压≥140mmHg和/或舒张压≥90mmHg。</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高血压定义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高血压可导致心、脑、肾等靶器官损害，增加冠心病、脑卒中、心力衰竭等心脑血管疾病的发生率和死亡率。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危害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高血压的定义与危害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825" b="158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医疗制度是指一个国家或地区为了保障居民基本医疗需求而制定的一系列政策、法规、组织和资源等方面的安排。</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医疗制度能够确保居民获得基本医疗保障，提高医疗服务可及性和公平性，降低因病致贫和因病返贫的风险。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医疗制度的概念及作用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医疗制度定义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探讨高血压与医疗制度之间的关系，分析医疗制度对高血压防控的影响及作用机制。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通过深入研究高血压与医疗制度的关系，可以为完善医疗制度、提高高血压防控效果提供科学依据和政策建议，对于促进居民健康、降低医疗费用支出具有重要意义。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高血压现状及影响因素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全球高血压患病情况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患病率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全球范围内，高血压患病率逐年上升，已成为影响人类健康的主要慢性疾病之一。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地区差异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不同国家和地区的高血压患病率存在显著差异，发达国家和发展中国家的患病率及上升趋势也有所不同。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危害程度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高血压是导致心血管疾病、脑卒中、肾脏疾病等的重要危险因素，严重影响患者的生活质量和预期寿命。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知晓率、治疗率和控制率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我国高血压的知晓率、治疗率和控制率相对较低，需要加强高血压的筛查、诊断和治疗工作。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地域和人群差异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不同地区和人群的高血压患病率存在差异，城市居民、肥胖人群、高盐饮食人群等患病率较高。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患病率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我国高血压患病率呈上升趋势，且随年龄增长而升高，已成为我国居民最常见的慢性疾病之一。</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我国高血压患病情况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高血压具有明显的家族聚集性，遗传因素在高血压发病中起重要作用。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遗传因素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包括饮食、生活方式、社会心理等因素，如高盐饮食、缺乏运动、肥胖、吸烟、饮酒、精神压力等均可增加高血压的患病风险。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环境因素</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医疗制度的完善程度、医疗资源的配置、医疗服务的质量和可及性等对高血压的防控具有重要影响。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医疗制度因素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医疗制度对高血压防控的作用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药品供应保障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医疗保障制度可以确保高血压患者获得稳定、可靠的药品供应，避免药品短缺或价格过高的问题。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医疗费用报销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医疗保障制度可以为高血压患者提供一定比例的医疗费用报销，减轻患者的经济负担。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长期照护支持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针对高血压这种需要长期管理的疾病，医疗保障制度可以提供长期照护支持，包括定期随访、健康指导等。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医疗保障制度对高血压患者的保障作用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67" r="176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医疗服务体系中的基层医疗机构可以为高血压患者提供便捷、及时的诊疗服务，包括病情监测、用药指导等。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基层医疗服务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高血压患者需要专业的诊疗和管理，医疗服务体系中的专科医院和综合医院心血管内科可以为患者提供全面的检查、诊断和治疗服务。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专科医疗服务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医疗服务体系中的健康教育服务可以帮助高血压患者了解疾病知识、掌握自我管理技能，提高治疗依从性和生活质量。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健康教育服务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医疗服务体系对高血压患者的诊疗作用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https://d.book118.com/038021032034006023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2024-08-29T16:12:40.641</cp:lastPrinted>
  <dcterms:created xsi:type="dcterms:W3CDTF">2024-08-29T08:12:40Z</dcterms:created>
  <dcterms:modified xsi:type="dcterms:W3CDTF">2024-08-29T08:12:42Z</dcterms:modified>
</cp:coreProperties>
</file>