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244DC-DADD-44D3-9443-7D1192AF4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03CA5-9972-4554-B5B0-C44CC0BDF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1475E-D356-4AF0-B980-53E9801C7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11083-B461-4A8B-8513-38AF8B23A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80F93A-13A4-46B2-B264-7BF589FA5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016C25-56CE-464D-B871-65C386472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A93DFA-0FC1-4C52-A653-63ED0666A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8162F-23BD-470E-8CC0-F5F676FDF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7DF74-00AA-4227-AE5C-240763763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758B7-AF35-4A09-A95E-59F404601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439D0-1FC6-4CB9-9C53-021D94AD7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22023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实训八dhcp服务器的安装与配置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实训步骤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实训案例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理解DHCP服务器的概念和作用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掌握DHCP服务器的安装和配置方法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熟悉DHCP服务器的网络拓扑结构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能够设置DHCP服务器的IP地址池、租约期限等参数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能够实现DHCP服务器的安全配置和管理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能够正确安装和配置DHCP服务器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培养团队协作精神，共同完成实训任务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提高解决实际问题的能力，增强对网络管理的认识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培养良好的职业道德和职业素养，树立安全意识、规范意识、保密意识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素质目标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安装dhcp服务器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启动dhcp服务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配置dhcp服务器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测试dhcp服务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483" b="7483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dhcp服务器的安装与配置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自动分配IP地址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动态主机配置协议（DHCP）是一种让计算机在需要时自动获取IP地址的技术。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提供网络参数（如网关、DNS服务器等）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减少手动设置和管理的任务量，提高网络管理的效率。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dhcp服务器的功能与作用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dhcp服务器配置文件详解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dhcpd.conf文件格式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声明需要分配的IP地址范围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定义租约期限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配置网络接口等参数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https://d.book118.com/038022023104006023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2024-08-30T08:29:00.355</cp:lastPrinted>
  <dcterms:created xsi:type="dcterms:W3CDTF">2024-08-30T00:29:00Z</dcterms:created>
  <dcterms:modified xsi:type="dcterms:W3CDTF">2024-08-30T00:29:02Z</dcterms:modified>
</cp:coreProperties>
</file>