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A95A3-8615-494D-8B27-9ADEDF6E7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978A8-3A54-4649-89AC-613AF1736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F1040-0504-405E-9B3E-40E443575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8EC97-4631-45DC-9931-CF82C4445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B66D52-DD8B-4E7C-B174-008A902EA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D9220E-A93D-437C-8CE9-6860E1159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39ED5C-915D-4D12-AB3C-17658AABB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CE335-ECF6-4567-87A6-9E7E2888A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AE4FB-AAD3-442D-AA7C-6A6564366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CC91D-B5ED-4DD2-A63B-AE02EA2CA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BCCD6-94A6-4F1D-920A-D38151FB0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22060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建筑坍塌应急救援预案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预案启动与应急响应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现场指挥与协调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搜救与医疗救护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现场安全与交通管制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物资保障与后勤支持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事故调查与善后处理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预案启动与应急响应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当建筑物或构筑物发生坍塌，造成人员伤亡或财产损失时，应立即启动本预案。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建筑坍塌事故发生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当建筑物或构筑物出现严重裂缝、变形等重大险情，可能引发坍塌事故时，应立即启动本预案。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重大险情出现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预案启动条件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当建筑坍塌事故造成重大人员伤亡或财产损失时，启动一级响应，组织国家、省、市、县四级救援力量进行救援。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当建筑坍塌事故造成较大人员伤亡或财产损失时，启动二级响应，组织省、市、县三级救援力量进行救援。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二级响应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当建筑坍塌事故造成一般人员伤亡或财产损失时，启动三级响应，组织市、县两级救援力量进行救援。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三级响应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应急响应级别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事故发生后，现场人员应立即向本单位负责人报告，单位负责人接到报告后应立即向当地政府及有关部门报告。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通讯联络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各级政府和有关部门应建立有效的通讯联络机制，确保信息畅通。同时，现场指挥部应设立专门的通讯联络组，负责与各方进行沟通协调。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信息发布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政府及有关部门应及时发布事故信息，包括事故原因、伤亡情况、救援进展等，以便公众了解事故情况。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报告与通讯联络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现场指挥与协调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指挥部位置选择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选择安全、便于指挥和通讯的地点设立现场指挥部。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标志标识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设立明显的指挥部标志，方便救援人员识别和联系。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指挥部设施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配备必要的通讯、照明、办公等设施，确保指挥工作的顺利进行。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现场指挥部设立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负责全面指挥、协调现场应急救援工作，决策重大事项。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总指挥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协助总指挥工作，负责指挥、协调现场各救援小组的行动。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副指挥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负责接收、传达和执行上级指令，记录救援过程，整理上报相关材料。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值班员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指挥人员职责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救援力量协调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物资保障协调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交通管制协调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医疗救治协调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协调各方资源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根据现场情况，合理调配消防、医疗、交通等救援力量，确保救援行动的高效进行。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与交通管理部门协调，实施交通管制措施，保障救援通道畅通无阻。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及时协调相关部门和单位提供必要的救援物资和设备支持。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协调医疗机构提供及时有效的医疗救治服务，确保受伤人员得到妥善救治。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搜救与医疗救护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由专业搜救人员、建筑结构工程师、危险品处理专家等组成。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负责现场搜救计划的制定和实施，评估建筑结构稳定性，搜索和定位被困人员，实施营救行动。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搜救队伍组成及任务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搜救队伍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医疗救护队伍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由医生、护士、急救医技人员等组成。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负责现场伤员的紧急救治，包括止血、包扎、心肺复苏等，对重伤员进行初步处理和转运，提供医疗咨询和心理支持。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56" r="23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医疗救护队伍及职责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https://d.book118.com/038022060016006032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2024-09-09T09:26:27.870</cp:lastPrinted>
  <dcterms:created xsi:type="dcterms:W3CDTF">2024-09-09T01:26:27Z</dcterms:created>
  <dcterms:modified xsi:type="dcterms:W3CDTF">2024-09-09T01:26:30Z</dcterms:modified>
</cp:coreProperties>
</file>