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7EE8-D8C9-48D8-88C8-D233805CB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EF24B-D9C4-43CA-89EC-86026FD1F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D2593-9D6E-4804-8CDB-B256D5076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96D1B-13F1-406D-89E8-CC2D4A857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74E90-B1E6-4ADF-A7C0-24598423D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79198-D7DF-40FD-8B11-CA3CF9548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7335F-4D79-4756-BEBC-29A1F743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0EF7E-6D14-4BC9-82F6-04486CFF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3947E-DF58-43E3-9A48-97B4774F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144FF-4A14-4DCD-8FF4-9CA5165C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5C327-6100-4DEE-B386-6A3416930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30160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研发统计年报定制与软件应用培训教程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研发统计年报定制流程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研发统计年报软件应用介绍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研发统计年报定制与软件应用实践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研发统计年报定制与软件应用挑战与解决方案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研发统计年报定制与软件应用未来发展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研发统计年报是企业对一年内研发活动的全面总结，能够反映企业在研发领域的投入、产出和成果。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反映研发活动情况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通过对研发统计年报的分析，可以评估企业的研发绩效，包括研发效率、创新能力和市场竞争力等方面。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评估研发绩效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研发统计年报为企业决策者提供重要信息，有助于制定科学合理的研发战略和规划。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包括研发人员数量、研发经费支出、研发设备投入等。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研发产出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包括专利申请数、授权数、新产品开发数、新技术应用数等。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包括科研成果转化情况、产学研合作情况、国际科技合作情况等。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研发统计年报的构成和内容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根据不同企业的特点和需求，定制符合企业实际情况的研发统计年报。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运用图表、图像等可视化手段，直观地展示研发数据和成果。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提供深入的分析报告，挖掘研发数据和成果背后的信息和趋势。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研发统计年报的定制需求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研发统计年报定制流程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分析年报的数据需求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了解年报需要包含哪些数据，以及这些数据的来源和格式，为后续的数据处理和可视化做准备。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制定年报的定制目标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根据受众、使用场景和数据需求，制定年报的定制目标，如提高数据的可读性、增加交互功能等。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确定年报的受众和使用场景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明确年报的主要读者是谁，以及年报将在哪些场合使用，从而确定年报的内容和风格。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明确定制需求和目标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了解工具的使用方法和技巧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学习所选工具的基本使用方法和高级技巧，提高定制效率和质量。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选择定制方式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根据定制需求和目标，选择合适的定制方式，如基于模板的定制、基于代码的定制或基于云服务的定制等。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根据所选的定制方式，选择合适的工具，如文本编辑器、代码开发环境、云服务平台等。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选择定制方式和工具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根据受众和使用场景，设计年报的整体布局和风格，包括色彩搭配、字体选择、图表样式等。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设计年报的整体布局和风格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根据数据需求和分析结果，设计合适的数据可视化方案，如柱状图、折线图、饼图等。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设计数据可视化方案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为确保年报的一致性和可读性，制定模板的规范和标准，包括命名规则、格式要求、图表标准等。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制定模板规范和标准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设计定制方案和模板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采集和整理数据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制作年报初稿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进行测试和修改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形成最终年报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实施定制和测试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根据数据需求，采集和整理所需的数据，并进行必要的清洗和处理。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使用所选的工具和模板，将数据填充到年报中，形成初稿。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对初稿进行测试，检查数据准确性、图表显示效果等，并根据测试结果进行修改和完善。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经过多次测试和修改后，形成最终的研发统计年报。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研发统计年报软件应用介绍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软件的功能和特点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报表定制功能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软件提供灵活的报表定制功能，用户可以根据实际需求自定义报表格式和内容，满足个性化的统计需求。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数据处理和分析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软件具备强大的数据处理和分析能力，可以对研发数据进行清洗、整理、统计和可视化展示，帮助用户更好地理解和利用数据。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多用户协作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软件支持多用户同时使用，可以实现团队协作和数据共享，提高工作效率和协同能力。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软件采用先进的数据加密和备份技术，确保用户数据的安全性和完整性。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软件提供直观易用的用户界面，包括菜单栏、工具栏、数据视图等，方便用户进行操作和导航。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用户界面介绍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软件支持多种数据格式的导入和导出，如Excel、CSV、TXT等，方便用户与其他系统进行数据交换。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数据导入和导出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软件提供丰富的报表设计和编辑工具，用户可以通过拖拽、复制、粘贴等方式快速创建和修改报表。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报表设计和编辑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软件提供灵活的数据筛选和排序功能，用户可以根据需要筛选和排序数据，以便更好地分析和展示数据。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数据筛选和排序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软件的操作和使用方法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配置选项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软件的安装和配置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软件对计算机系统有一定的要求，包括操作系统、内存、硬盘空间等，用户需要确保计算机满足最低系统要求。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软件提供多种配置选项，如语言设置、界面风格、快捷键设置等，用户可以根据自己的使用习惯进行个性化配置。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软件提供常见问题解答和帮助文档，帮助用户解决在使用过程中遇到的问题。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软件提供详细的安装指南，用户可以根据指南逐步完成软件的安装过程。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https://d.book118.com/038023016035006023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2024-08-29T16:43:45.539</cp:lastPrinted>
  <dcterms:created xsi:type="dcterms:W3CDTF">2024-08-29T08:43:45Z</dcterms:created>
  <dcterms:modified xsi:type="dcterms:W3CDTF">2024-08-29T08:43:47Z</dcterms:modified>
</cp:coreProperties>
</file>