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ADAB31-EE2E-4FFD-A566-35B1434590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6F0C74-68B1-40C2-8CB8-14B3AD71F6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9E3F18-B9B9-427F-A34C-88D643B78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2CB999-3EF1-4F7A-98D6-828304E020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7B58C6-6461-4B3B-86B9-C3BBBF409E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907895-3F08-48E4-9C76-D1F2A7A594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7ECF16-4618-4B02-9234-9FB166820C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5ED820-BB89-41C1-B7DE-55604C6E1E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46F312-1703-4ABA-A9E4-63A637AF9C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C6A674-0D2A-4BF4-971A-06DCE7E7D6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BD9884-BE9F-426B-AC50-6BCF094E0E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2407300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solidFill>
                <a:latin typeface="Microsoft Yahei"/>
                <a:ea typeface="Microsoft Yahei"/>
                <a:cs typeface="Microsoft Yahei"/>
              </a:rPr>
              <a:t>心理健康的耐受力方面为</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汇报人：XXX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心理健康耐受力的定义</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心理健康耐受力的影响因素</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提高心理健康耐受力的方法</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心理健康耐受力与应对压力</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心理健康耐受力与生活质量</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心理健康耐受力的定义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心理健康耐受力的概念</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心理健康耐受力是指个体在面对压力、逆境或挑战时，能够保持和恢复心理平衡的能力。</a:t>
            </a:r>
          </a:p>
        </p:txBody>
      </p:sp>
      <p:sp>
        <p:nvSpPr>
          <p:cNvPr id="39" name="TextBox 39"/>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它是一种内在的自我保护机制，帮助个体有效地应对生活中的压力和困难，保持心理状态的稳定和平衡。</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提高应对压力的能力</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心理健康耐受力强的人能够更好地应对生活中的压力和逆境，减少因压力导致的心理问题，如焦虑、抑郁等。</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促进心理成长和发展</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心理健康耐受力有助于个体在面对挑战时不断成长和发展，提高自我认知、情绪调节和解决问题的能力。</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维护良好的人际关系</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心理健康耐受力强的人能够更好地处理人际关系中的冲突和压力，保持和谐的人际关系。</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提高生活质量和幸福感</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solidFill>
                <a:latin typeface="Microsoft Yahei"/>
                <a:ea typeface="Microsoft Yahei"/>
                <a:cs typeface="Microsoft Yahei"/>
              </a:rPr>
              <a:t>心理健康耐受力强的人能够更好地适应环境和生活变化，提高生活质量和幸福感。</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心理健康耐受力的意义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心理健康耐受力的影响因素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心理韧性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指个体在面对压力、挫折或逆境时所表现出来的适应能力和恢复能力，心理韧性强的个体能够更好地应对生活中的挑战和压力。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自我调节能力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指个体在面对负面情绪或压力时，能够有效地调节自己的情绪和行为，保持心理平衡和稳定。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自尊和自我效能感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指个体对自己能力和价值的认知和评价，高自尊和自我效能感能够增强个体对压力和挫折的耐受力和应对能力。</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个人因素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家庭环境</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家庭氛围、家庭支持和亲子关系等家庭环境因素对个体的心理健康耐受力有重要影响，良好的家庭环境能够提供个体更多的情感支持和安全感。</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工作环境</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工作压力、工作负荷和工作与生活平衡等工作环境因素对个体的心理健康耐受力有重要影响，良好的工作环境能够提供个体更多的工作满足感和成就感。</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社区环境</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社区氛围、社区支持和社区活动等社区环境因素对个体的心理健康耐受力有重要影响，良好的社区环境能够提供个体更多的社会支持和归属感。</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环境因素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194" r="27194"/>
          <a:stretch>
            <a:fillRect/>
          </a:stretch>
        </p:blipFill>
        <p:spPr>
          <a:xfrm>
            <a:off x="1256535" y="1126660"/>
            <a:ext cx="3172116" cy="5563760"/>
          </a:xfrm>
          <a:prstGeom prst="rect">
            <a:avLst/>
          </a:prstGeom>
        </p:spPr>
      </p:pic>
      <p:cxnSp>
        <p:nvCxnSpPr>
          <p:cNvPr id="3" name="Connector 3"/>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6" name="Freeform 6"/>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01</a:t>
            </a:r>
          </a:p>
        </p:txBody>
      </p:sp>
      <p:sp>
        <p:nvSpPr>
          <p:cNvPr id="13" name="TextBox 13"/>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02</a:t>
            </a:r>
          </a:p>
        </p:txBody>
      </p:sp>
      <p:sp>
        <p:nvSpPr>
          <p:cNvPr id="14" name="TextBox 14"/>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03</a:t>
            </a:r>
          </a:p>
        </p:txBody>
      </p:sp>
      <p:sp>
        <p:nvSpPr>
          <p:cNvPr id="15" name="TextBox 15"/>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社会支持</a:t>
            </a:r>
          </a:p>
        </p:txBody>
      </p:sp>
      <p:sp>
        <p:nvSpPr>
          <p:cNvPr id="16" name="TextBox 16"/>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指个体在社会中获得的支持和援助，包括来自家庭、朋友、社区和政府等方面的支持和援助，社会支持能够增强个体对压力和挫折的耐受力和应对能力。</a:t>
            </a:r>
          </a:p>
        </p:txBody>
      </p:sp>
      <p:sp>
        <p:nvSpPr>
          <p:cNvPr id="17" name="TextBox 17"/>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文化因素</a:t>
            </a:r>
          </a:p>
        </p:txBody>
      </p:sp>
      <p:sp>
        <p:nvSpPr>
          <p:cNvPr id="18" name="TextBox 18"/>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不同文化对个体的心理健康耐受力有不同的影响，文化因素包括价值观、信仰、习俗和社会规范等，这些因素会影响个体的心理适应和应对方式。</a:t>
            </a:r>
          </a:p>
        </p:txBody>
      </p:sp>
      <p:sp>
        <p:nvSpPr>
          <p:cNvPr id="19" name="TextBox 19"/>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经济因素</a:t>
            </a:r>
          </a:p>
        </p:txBody>
      </p:sp>
      <p:sp>
        <p:nvSpPr>
          <p:cNvPr id="20" name="TextBox 20"/>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经济状况和收入水平等经济因素对个体的心理健康耐受力有重要影响，经济状况良好能够提供个体更多的物质安全感和满足感。</a:t>
            </a:r>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社会因素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提高心理健康耐受力的方法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通过观察自己的情绪、思维和行为，了解自己的内心世界，从而更好地应对压力和挑战。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自我觉察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自我接纳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自我调节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接受自己的优点和不足，不因自己的弱点和缺陷而感到羞愧或自责，有助于提高自信和自尊。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学会控制自己的情绪和思维，调整心态以适应不同的情境和压力。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增强自我认知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https://d.book118.com/038024073002006044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2024-09-23T17:57:35.030</cp:lastPrinted>
  <dcterms:created xsi:type="dcterms:W3CDTF">2024-09-23T09:57:35Z</dcterms:created>
  <dcterms:modified xsi:type="dcterms:W3CDTF">2024-09-23T09:57:37Z</dcterms:modified>
</cp:coreProperties>
</file>