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CKJPDV+MS-UIGothic"/>
      <p:regular r:id="rId18"/>
    </p:embeddedFont>
    <p:embeddedFont>
      <p:font typeface="LEIASQ+TWVSCG+ArialMT"/>
      <p:regular r:id="rId19"/>
    </p:embeddedFont>
    <p:embeddedFont>
      <p:font typeface="SWTIHL+DCSTOS+MicrosoftYaHei-Bold"/>
      <p:regular r:id="rId20"/>
    </p:embeddedFont>
    <p:embeddedFont>
      <p:font typeface="CWPALO+KARJN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EBC4C-0DC0-4876-A929-4A1D17FE7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9A490-20D7-4CF3-B7AF-59B51F84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84CCB-3CCA-4428-B247-69511FA69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2C53B-CF83-45EF-B2CC-4FD2A4E9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B06A5-E499-4845-9ABA-DDF524FA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75D71-B50B-4C24-9A1D-7578B57A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74E52A-0CB6-48DF-B9B6-8E72CB5C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E4A49-FC0B-43CB-B1A8-F1A14AF47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3C8AF-F481-4123-98E9-E2C10B15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526F7-4487-466F-BAEC-23DB95AF1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6037E-D195-413B-8C0A-7BD73584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502600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FFA7EC"/>
                </a:solidFill>
                <a:latin typeface="CKJPDV+MS-UIGothic"/>
                <a:cs typeface="CKJPDV+MS-UIGothic"/>
              </a:rPr>
              <a:t>植物病害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预测预报汇总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A7EC"/>
                </a:solidFill>
                <a:latin typeface="CKJPDV+MS-UIGothic"/>
                <a:cs typeface="CKJPDV+MS-UIGothic"/>
              </a:rPr>
              <a:t>理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CKJPDV+MS-UIGothic"/>
                <a:cs typeface="CKJPD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EIASQ+TWVSCG+ArialMT"/>
                <a:cs typeface="LEIASQ+TWVSC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植物病害概述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29782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EIASQ+TWVSCG+ArialMT"/>
                <a:cs typeface="LEIASQ+TWVSC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植物病害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预测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EIASQ+TWVSCG+ArialMT"/>
                <a:cs typeface="LEIASQ+TWVSC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植物病害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预报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EIASQ+TWVSCG+ArialMT"/>
                <a:cs typeface="LEIASQ+TWVSC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植物病害防治技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EIASQ+TWVSCG+ArialMT"/>
                <a:cs typeface="LEIASQ+TWVSC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植物病害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LEIASQ+TWVSCG+ArialMT"/>
                <a:cs typeface="LEIASQ+TWVSC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KJPDV+MS-UIGothic"/>
                <a:cs typeface="CKJPDV+MS-UIGothic"/>
              </a:rPr>
              <a:t>植物病害案例分析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SWTIHL+DCSTOS+MicrosoftYaHei-Bold"/>
                <a:cs typeface="SWTIHL+DCSTO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KJPDV+MS-UIGothic"/>
                <a:cs typeface="CKJPDV+MS-UIGothic"/>
              </a:rPr>
              <a:t>植物病害概述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植物病害的定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527250" cy="2159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CKJPDV+MS-UIGothic"/>
                <a:cs typeface="CKJPDV+MS-UIGothic"/>
              </a:rPr>
              <a:t>植物病害定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CKJPDV+MS-UIGothic"/>
                <a:cs typeface="CKJPDV+MS-UIGothic"/>
              </a:rPr>
              <a:t>侵染性病害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486155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CKJPDV+MS-UIGothic"/>
                <a:cs typeface="CKJPDV+MS-UIGothic"/>
              </a:rPr>
              <a:t>非侵染性病害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植物病害的分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WTIHL+DCSTOS+MicrosoftYaHei-Bold"/>
                <a:cs typeface="SWTIHL+DCSTO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WTIHL+DCSTOS+MicrosoftYaHei-Bold"/>
                <a:cs typeface="SWTIHL+DCSTO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WTIHL+DCSTOS+MicrosoftYaHei-Bold"/>
                <a:cs typeface="SWTIHL+DCSTO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根据病原物分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根据症状分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根据寄主植物分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植物病害的症状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WPALO+KARJNC+MicrosoftYaHei"/>
                <a:cs typeface="CWPALO+KARJN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WPALO+KARJNC+MicrosoftYaHei"/>
                <a:cs typeface="CWPALO+KARJN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WPALO+KARJNC+MicrosoftYaHei"/>
                <a:cs typeface="CWPALO+KARJN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WPALO+KARJNC+MicrosoftYaHei"/>
                <a:cs typeface="CWPALO+KARJN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KJPDV+MS-UIGothic"/>
                <a:cs typeface="CKJPDV+MS-UIGothic"/>
              </a:rPr>
              <a:t>叶片症状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KJPDV+MS-UIGothic"/>
                <a:cs typeface="CKJPDV+MS-UIGothic"/>
              </a:rPr>
              <a:t>茎杆症状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KJPDV+MS-UIGothic"/>
                <a:cs typeface="CKJPDV+MS-UIGothic"/>
              </a:rPr>
              <a:t>根部症状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KJPDV+MS-UIGothic"/>
                <a:cs typeface="CKJPDV+MS-UIGothic"/>
              </a:rPr>
              <a:t>果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9970FC"/>
                </a:solidFill>
                <a:latin typeface="CKJPDV+MS-UIGothic"/>
                <a:cs typeface="CKJPDV+MS-UIGothic"/>
              </a:rPr>
              <a:t>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SWTIHL+DCSTOS+MicrosoftYaHei-Bold"/>
                <a:cs typeface="SWTIHL+DCSTO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KJPDV+MS-UIGothic"/>
                <a:cs typeface="CKJPDV+MS-UIGothic"/>
              </a:rPr>
              <a:t>植物病害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预测</a:t>
            </a:r>
            <a:r>
              <a:rPr sz="3800" spc="27">
                <a:solidFill>
                  <a:srgbClr val="FFA7EC"/>
                </a:solidFill>
                <a:latin typeface="CKJPDV+MS-UIGothic"/>
                <a:cs typeface="CKJPDV+MS-UIGothic"/>
              </a:rPr>
              <a:t>技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预测</a:t>
            </a: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模型的建立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模型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输</a:t>
            </a:r>
            <a:r>
              <a:rPr sz="2300">
                <a:solidFill>
                  <a:srgbClr val="9970FC"/>
                </a:solidFill>
                <a:latin typeface="CKJPDV+MS-UIGothic"/>
                <a:cs typeface="CKJPDV+MS-UIGothic"/>
              </a:rPr>
              <a:t>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模型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训练</a:t>
            </a: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与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9970FC"/>
                </a:solidFill>
                <a:latin typeface="CKJPDV+MS-UIGothic"/>
                <a:cs typeface="CKJPDV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预测</a:t>
            </a: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数据的收集与分析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数据来源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质</a:t>
            </a:r>
            <a:r>
              <a:rPr sz="2300" spc="23">
                <a:solidFill>
                  <a:srgbClr val="9970FC"/>
                </a:solidFill>
                <a:latin typeface="CKJPDV+MS-UIGothic"/>
                <a:cs typeface="CKJPDV+MS-UIGothic"/>
              </a:rPr>
              <a:t>量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9970FC"/>
                </a:solidFill>
                <a:latin typeface="CKJPDV+MS-UIGothic"/>
                <a:cs typeface="CKJPDV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预测结</a:t>
            </a: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果的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布与使用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DFD"/>
                </a:solidFill>
                <a:latin typeface="CKJPDV+MS-UIGothic"/>
                <a:cs typeface="CKJPDV+MS-UIGothic"/>
              </a:rPr>
              <a:t>果呈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CKJPDV+MS-UIGothic"/>
                <a:cs typeface="CKJPDV+MS-UIGothic"/>
              </a:rPr>
              <a:t>形式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DFD"/>
                </a:solidFill>
                <a:latin typeface="CKJPDV+MS-UIGothic"/>
                <a:cs typeface="CKJPDV+MS-UIGothic"/>
              </a:rPr>
              <a:t>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CKJPDV+MS-UIGothic"/>
                <a:cs typeface="CKJPDV+MS-UIGothic"/>
              </a:rPr>
              <a:t>用建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果，提供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性的植物病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害防治建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和措施，帮助用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更好地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行植物养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1442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果以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表、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告等形式呈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便于用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理解和使用。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CKJPDV+MS-UIGothic"/>
                <a:cs typeface="CKJPDV+MS-UIGothic"/>
              </a:rPr>
              <a:t>布渠道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网站、手机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用、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邮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件等方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FFFDFD"/>
                </a:solidFill>
                <a:latin typeface="CKJPDV+MS-UIGothic"/>
                <a:cs typeface="CKJPDV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SWTIHL+DCSTOS+MicrosoftYaHei-Bold"/>
                <a:cs typeface="SWTIHL+DCSTO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KJPDV+MS-UIGothic"/>
                <a:cs typeface="CKJPDV+MS-UIGothic"/>
              </a:rPr>
              <a:t>植物病害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预报</a:t>
            </a:r>
            <a:r>
              <a:rPr sz="3800" spc="27">
                <a:solidFill>
                  <a:srgbClr val="FFA7EC"/>
                </a:solidFill>
                <a:latin typeface="CKJPDV+MS-UIGothic"/>
                <a:cs typeface="CKJPDV+MS-UIGothic"/>
              </a:rPr>
              <a:t>技</a:t>
            </a:r>
            <a:r>
              <a:rPr sz="3800">
                <a:solidFill>
                  <a:srgbClr val="FFA7EC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预报</a:t>
            </a: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模型的建立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模型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数据收集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模型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训练</a:t>
            </a:r>
            <a:r>
              <a:rPr sz="2000" spc="25">
                <a:solidFill>
                  <a:srgbClr val="9970FC"/>
                </a:solidFill>
                <a:latin typeface="CKJPDV+MS-UIGothic"/>
                <a:cs typeface="CKJPDV+MS-UIGothic"/>
              </a:rPr>
              <a:t>与</a:t>
            </a:r>
            <a:r>
              <a:rPr sz="2000" spc="23">
                <a:solidFill>
                  <a:srgbClr val="9970FC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9970FC"/>
                </a:solidFill>
                <a:latin typeface="CKJPDV+MS-UIGothic"/>
                <a:cs typeface="CKJPDV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根据植物种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、病害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合适的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模型，如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模型、人工智能模型等。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收集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史气象数据、植物病害数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据等相关数据，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模型建立提供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数据支持。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利用收集的数据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模型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化，提高模型的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精度和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CKJPDV+MS-UIGothic"/>
                <a:cs typeface="CKJPDV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预报</a:t>
            </a:r>
            <a:r>
              <a:rPr sz="3000">
                <a:solidFill>
                  <a:srgbClr val="9970FC"/>
                </a:solidFill>
                <a:latin typeface="CKJPDV+MS-UIGothic"/>
                <a:cs typeface="CKJPDV+MS-UIGothic"/>
              </a:rPr>
              <a:t>数据的收集与分析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9970FC"/>
                </a:solidFill>
                <a:latin typeface="CKJPDV+MS-UIGothic"/>
                <a:cs typeface="CKJPDV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CKJPDV+MS-UIGothic"/>
                <a:cs typeface="CKJPDV+MS-UIGothic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https://d.book118.com/038025026007006033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CKJPDV+MS-UIGothic</vt:lpstr>
      <vt:lpstr>SimSun</vt:lpstr>
      <vt:lpstr>LEIASQ+TWVSCG+ArialMT</vt:lpstr>
      <vt:lpstr>Times New Roman</vt:lpstr>
      <vt:lpstr>SWTIHL+DCSTOS+MicrosoftYaHei-Bold</vt:lpstr>
      <vt:lpstr>CWPALO+KARJNC+MicrosoftYaHei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2024-09-10T19:16:28.187</cp:lastPrinted>
  <dcterms:created xsi:type="dcterms:W3CDTF">2024-09-10T11:16:28Z</dcterms:created>
  <dcterms:modified xsi:type="dcterms:W3CDTF">2024-09-10T11:16:29Z</dcterms:modified>
</cp:coreProperties>
</file>