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DB772-9F24-40CD-BD1F-6E109741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B993-6CD0-4ED3-BDAD-F55E4BFE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BB04B-A0AF-40F2-98B1-2A4C36675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BBE41-6F67-4A13-8010-F91A7E1A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855EC-D9DC-4AB8-8144-BDD69FC3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614CE-5DF4-4C0C-9E61-56DD8909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6CA0F-3A86-42AF-84A3-C03B170C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F9654-E2D2-4494-928B-F30103F33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996FE-A24D-417B-8335-34F0ED6D9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63DFF-1751-4CE7-8AF7-7502C9378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1D4AF-58C3-486D-9CFD-EDEA98BD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5077140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声誉风险概述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保险公司声誉风险的来源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保险公司声誉风险的防范与应对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保险公司声誉风险的评估与监测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保险公司声誉风险的典型案例分析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保险公司声誉风险的未来发展趋势与应对策略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声誉风险概述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28" r="28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47" r="265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03" r="25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指因公司经营管理不善、违规操作、欺诈行为等导致外界对公司产生负面评价，进而影响公司声誉和业务的风险。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包括内部因素（如员工行为、服务质量、合规问题等）和外部因素（如市场环境、监管政策、媒体报道等）。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声誉风险的来源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声誉风险的定义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声誉风险是一种无形风险，难以用具体的数据指标来衡量。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难以量化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修复成本高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33" r="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在现代社会，信息传播迅速，声誉风险一旦爆发，可能迅速波及整个行业和市场。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一旦声誉受损，需要投入大量人力、物力和财力进行修复，且效果难以保证。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声誉风险的特点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保险公司作为金融服务机构，其声誉直接关系到客户信任度和业务发展。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良好的声誉有助于提升保险公司的市场地位和品牌价值，吸引更多客户。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不良的声誉可能导致客户流失、业务萎缩，甚至影响公司的生存和发展。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声誉风险与保险公司的关系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产品设计缺陷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产品设计不合理或存在缺陷，可能导致客户投诉或诉讼，影响公司声誉。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服务流程不规范、响应不及时或服务态度差，可能导致客户不满和负面评价。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夸大产品功能或隐瞒不利信息，误导客户，导致信任危机。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如未经客户同意擅自扣费、私自变更保单内容等，损害客户利益。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违规销售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营销与销售风险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对客户投诉处理不及时、不公正或不透明，导致客户不满和负面传播。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未能及时有效解决客户纠纷，导致法律诉讼和赔偿。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客户投诉与纠纷处理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纠纷升级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投诉处理不当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62" r="14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公司治理结构不合理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如股权结构单一、董事会决策不透明等，影响公司声誉。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高管行为失范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如贪污腐败、违法违规等行为，严重损害公司形象。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公司治理与高管行为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媒体报道与舆论风险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媒体负面报道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媒体对公司的不实报道或负面曝光，影响公司声誉。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网络舆情失控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网络上对公司的不利言论和负面情绪扩散，对公司形象造成损害。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保险公司声誉风险的防范与应对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建立有效的声誉风险识别机制，及时发现潜在的声誉风险源。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声誉风险识别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定期评估声誉风险，及时向上级报告，以便采取应对措施。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风险评估与报告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制定针对不同声誉风险的应对预案，降低风险影响。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建立声誉风险管理体系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提高客户服务质量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优化客户服务流程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简化服务流程，提高服务效率，提升客户满意度。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提升员工服务素质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加强员工培训，提高员工服务意识和能力。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建立客户服务反馈机制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及时收集客户反馈，持续改进服务质量。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设立专门的投诉渠道，确保客户投诉得到及时处理。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建立投诉处理机制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对客户投诉进行快速响应，积极解决问题，减少负面影响。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快速响应与解决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对投诉处理案例进行定期分析总结，优化投诉处理流程。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定期分析总结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优化投诉处理流程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https://d.book118.com/038025077140006022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2024-08-29T06:04:57.320</cp:lastPrinted>
  <dcterms:created xsi:type="dcterms:W3CDTF">2024-08-28T22:04:57Z</dcterms:created>
  <dcterms:modified xsi:type="dcterms:W3CDTF">2024-08-28T22:04:59Z</dcterms:modified>
</cp:coreProperties>
</file>