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C207C5-AEA4-4ED0-8407-C4426A8C92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309D01-F723-40B7-BFD5-91B561DDE9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A09EE5-4656-4BED-B2F8-6A8500FFDD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773E53-0A98-44DC-BAC9-AAABDF2DF6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222AE9-9201-47B7-ADF9-28D6FFB9B6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98F4E3-C57C-4C2C-B1C1-4C7AEB297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6B771E-AD97-49DB-ABD2-C2B2C4D58B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1A9896-A62D-41AF-846E-1551442117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058181-B13A-4CC4-8461-E67672264B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00B7C8-6B8E-445C-AF17-1BDE240764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1AEAD3-9720-49B4-9775-D678D9670A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025102074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1204838" y="3711175"/>
            <a:ext cx="8039100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护理病历质控课件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护理病历质控标准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护理病历质控流程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护理病历质控案例分析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护理病历质控培训与提升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通过质控，确保病历记录的准确性、完整性和及时性，为患者提供更好的护理服务。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提高护理病历质量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保障患者权益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提升医院管理水平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高质量的病历记录有助于保障患者的知情权、隐私权等合法权益。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加强病历质控可以促进医院管理的规范化、标准化，提高医院整体运营效率。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480" r="148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4077" r="407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病历质控的重要性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保障医疗质量和安全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病历是医疗活动的记录和证据，通过质控可以及时发现和纠正医疗过程中的问题，保障患者的安全和权益。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提高医护人员责任感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通过病历质控，促使医护人员更加认真地对待病历记录工作，增强其责任感和职业素养。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促进医患沟通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高质量的病历记录有助于医护人员与患者及家属的沟通，减少误解和纠纷。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护理病历质控标准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遵循统一格式和标准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护理人员应准确记录患者的病情信息，包括但不限于生命体征、症状、诊断、治疗措施等，不得遗漏重要信息。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护理病历的书写应遵循国家或地区的相关法规和规范，使用统一的格式和标准，确保病历的易读性和可操作性。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及时更新病历信息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准确记录病情信息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护理人员应及时更新病历信息，确保病历的时效性和准确性。对于患者的病情变化、治疗措施等重要信息，应及时记录在案。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病历书写规范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确保病历内容全面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护理病历的内容应全面，包括患者的基本信息、病情状况、治疗措施、护理措施等，以便医生全面了解患者的病情和治疗情况。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检查遗漏和错误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在完成病历书写后，护理人员应仔细检查病历内容，确保没有遗漏和错误。对于发现的遗漏和错误，应及时补充和修正。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遵循病历签字制度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护理病历应遵循签字制度，确保所有记录都有相关人员的签字确认，以保证病历的真实性和合法性。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病历内容完整性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207198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76775" y="1654506"/>
            <a:ext cx="3900518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在完成病历书写后，护理人员应核对病历与实际情况的一致性，确保病历内容真实可靠。如发现不一致之处，应及时修正。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46354" y="3180495"/>
            <a:ext cx="338414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46354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在核对病历时，应遵循三查七对制度，即核对患者的身份、药物、治疗措施等信息，以确保病历的准确性。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76775" y="5015040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76775" y="5462349"/>
            <a:ext cx="3994520" cy="95591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医院应定期进行护理病历质控，对不符合规范要求的病历进行整改和追责，以提高病历质量。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05680" y="1345950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5680" y="1793259"/>
            <a:ext cx="4048125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核对病历与实际情况的一致性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4586" y="3180495"/>
            <a:ext cx="316719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9245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遵循三查七对制度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54963" y="5015040"/>
            <a:ext cx="389562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4963" y="5462349"/>
            <a:ext cx="3898264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定期进行病历质控</a:t>
            </a:r>
          </a:p>
        </p:txBody>
      </p:sp>
      <p:sp>
        <p:nvSpPr>
          <p:cNvPr id="21" name="Freeform 21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19258" y="1436636"/>
            <a:ext cx="1122727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7063" y="1412952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444473" y="3277277"/>
            <a:ext cx="1281814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44483" y="3265085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81926" y="5111822"/>
            <a:ext cx="1023483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47063" y="5099630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病历准确性核查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护理病历质控流程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383" r="2938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确保收集到的护理病历资料完整、准确，包括患者基本信息、病情状况、护理措施等。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对收集到的病历资料进行分类、编号、归档，以便于后续的核查与整改工作。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病历收集与整理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https://d.book118.com/038025102074006026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2024-09-03T22:12:08.231</cp:lastPrinted>
  <dcterms:created xsi:type="dcterms:W3CDTF">2024-09-03T14:12:08Z</dcterms:created>
  <dcterms:modified xsi:type="dcterms:W3CDTF">2024-09-03T14:12:10Z</dcterms:modified>
</cp:coreProperties>
</file>