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1A4A1D-7A5B-43D0-A28D-51D318A9C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2A172-854F-425B-BEFB-BA3EE709A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5F0B75-8C6B-4516-A5B0-2E56214A5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DE2C71-51B8-411D-BF6A-2FB4CFDB1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F352B4-50A9-462D-AD18-496855FF9A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B2EAD5-53DC-45E2-A9D5-58D2060973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FD4CF9-AA07-495D-B85B-E662D8BCF9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73FE4-6360-424A-BCF5-B909D612E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31783-C529-43ED-9C44-A9575EF3BE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FE170-5DAC-42E9-BE57-FBFDCB0D1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71969-17A8-41E6-9B09-9EDFA35CE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25120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移动通信李建东第四版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移动通信概述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移动通信关键技术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移动通信网络架构与协议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移动通信系统性能评估与优化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移动通信新技术与发展趋势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移动通信安全与隐私保护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移动通信概述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移动通信的定义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移动通信是指通信双方或至少有一方在移动中进行信息交换的通信方式。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移动通信的发展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从模拟移动通信到数字移动通信，再到当前的4G/5G移动通信，移动通信技术不断演进，实现了更高的数据传输速率、更低的时延和更广泛的覆盖范围。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移动通信的定义与发展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053" r="12053"/>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包括移动台（MS）、基台（BS）、移动交换中心（MSC）等组成部分，共同实现移动通信功能。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根据信号覆盖方式可分为蜂窝式移动通信系统和集群式移动通信系统；根据业务类型可分为话音通信和数据通信等。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移动通信系统的组成与分类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移动通信系统的分类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移动通信系统的组成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移动通信的特点与挑战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移动通信的特点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具有移动性、电波传播条件复杂、噪声和干扰严重、系统和网络结构复杂等特点。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移动通信的挑战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包括多普勒效应、多径传播、阴影效应等无线信道特性带来的挑战，以及移动性管理、无线资源管理等方面的技术挑战。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移动通信关键技术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204" r="25204"/>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研究电磁波在自由空间、地面、建筑物等环境中的传播特性，为无线传输提供理论基础。</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电磁波传播特性</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设计高效、小型化的天线，提高无线信号的接收和发射效率。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天线技术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研究射频信号的放大、滤波、混频等处理技术，实现无线信号的可靠传输。</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射频技术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利用多个天线实现空间复用和分集，提高无线传输的速率和可靠性。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多输入多输出（MIMO）技术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无线传输技术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先进的调制技术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如正交频分复用（OFDM）、单载波频域均衡（SC-FDE）等，提高频谱利用率和传输效率。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信道编码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通过添加冗余信息，提高信号在传输过程中的抗干扰能力和纠错能力。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调制技术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将数字信号转换为模拟信号进行传输，包括幅度调制、频率调制和相位调制等。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信道编码与调制技术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将时间划分为多个时隙，不同用户在不同时隙内发送信号。</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时分多址（TDMA）</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将频率划分为多个子信道，不同用户在不同子信道上发送信号。</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频分多址（FDMA）</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利用不同的扩频码区分不同用户，实现多用户同时通信。</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码分多址（CDMA）</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利用空间维度进行用户区分，如MIMO技术中的空间复用。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空分多址（SDMA）</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多址接入技术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分集技术</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通过接收多个独立衰落的信号副本，提高接收信号的可靠性。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均衡技术</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对信道特性进行估计和补偿，消除信号在传输过程中的失真和干扰。</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扩频技术</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通过扩展信号带宽降低信噪比要求，提高抗干扰能力和抗多径干扰能力。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自适应技术</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根据信道环境的变化自适应调整传输参数，如功率控制、速率自适应等。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抗干扰与抗衰落技术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移动通信网络架构与协议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42" r="16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包括用户设备、基站、核心网和互联网等部分。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移动通信网络的基本组成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主要有星型、树型、环型和网状等结构。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网络的拓扑结构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包括物理层、数据链路层、网络层、传输层和应用层等。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网络的分层结构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网络架构概述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无线接口的数据链路层协议</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包括媒体访问控制（MAC）协议和逻辑链路控制（LLC）协议。</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无线接口的网络层协议</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包括移动IP协议和无线网络的路由协议等。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无线接口的物理层协议</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包括调制、编码、多址接入和信道分配等技术。</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无线接口协议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核心网的协议栈</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包括传输层协议（如TCP/UDP）、网络层协议（如IP）和应用层协议等。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核心网的关键技术</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包括软交换、IMS（IP多媒体子系统）和网络功能虚拟化（NFV）等。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核心网的组成和功能</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包括交换、路由、认证、计费和安全管理等功能。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核心网协议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移动性管理的概念和需求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包括位置管理、切换管理和漫游管理等。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移动性管理协议的工作原理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包括位置更新、位置查询和越区切换等过程。</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移动性管理协议的关键技术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包括移动IP技术、移动自组织网络（MANET）技术和认知无线电（CR）技术等。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移动性管理协议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04</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移动通信系统性能评估与优化</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衡量系统传输数据的能力，通常以每秒传输的比特数（bps）来衡量。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吞吐量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衡量系统传输错误的概率，即接收端收到的错误比特数与总比特数之比。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误码率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性能评估指标与方法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https://d.book118.com/038025120110006042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2024-09-21T21:53:47.169</cp:lastPrinted>
  <dcterms:created xsi:type="dcterms:W3CDTF">2024-09-21T13:53:47Z</dcterms:created>
  <dcterms:modified xsi:type="dcterms:W3CDTF">2024-09-21T13:53:49Z</dcterms:modified>
</cp:coreProperties>
</file>