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291B85-3F36-44BC-8DCD-7B21BA4B3D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048B5D-0A2F-43D0-8A0B-41B1BE7A8F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B76723-3CF2-473D-B905-7CE209F9B2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1A8287-E6C3-4A48-B2B2-FDE8CDB2CA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4AFBB0-3DA6-44FD-BDBE-2C14A830B2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51A3C3-D9E0-477B-B37D-428F68D04B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1232A1-EA53-4C63-8E28-7F1B8B1BD8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2274EA-7C80-4F29-B3F6-29C4C8027E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66ACB1-E256-4253-913B-EBB2D5B62F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C2953A-1AC5-4CF6-81F6-6FFF898237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3E7FC6-B508-4ED8-B53A-0F2C1843A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2601200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活动性义齿的护理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活动性义齿的基本知识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活动性义齿的日常护理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活动性义齿的常见问题及处理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活动性义齿的保养和更换</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活动性义齿护理的常见误区和注意事项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活动性义齿的基本知识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204" r="2820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459" r="1045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活动性义齿是一种可自行摘戴的假牙，主要用于牙齿缺失后的修复。</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根据缺失牙齿的部位和修复需求，活动性义齿可分为全口义齿、部分义齿等类型。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种类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活动性义齿的定义和种类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476" b="1547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活动性义齿的适应症和优缺点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活动性义齿适用于牙齿缺失、牙列缺损、牙齿松动等口腔问题。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活动性义齿可自行摘戴，方便清洁和维护；适应性强，可根据个人口腔情况定制；对牙周组织的压力较小。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缺点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活动性义齿需要频繁清洁，以免滋生细菌；稳定性较差，容易脱落或移位；长期佩戴可能影响口腔组织健康。</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64" r="246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活动性义齿的主要制造材料包括树脂、金属、陶瓷等，不同材料具有不同的特性。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活动性义齿的制造工艺包括牙齿形态制作、基托制作、排牙等步骤，需要精细的技术和经验。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活动性义齿的制造材料和工艺</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工艺</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材料</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活动性义齿的日常护理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活动性义齿的清洁和维护对于保持口腔卫生和预防口腔疾病至关重要。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保持口腔卫生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500" r="18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延长使用寿命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提高舒适度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08" r="1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正确的清洁和维护方法可以延长活动性义齿的使用寿命，降低更换频率和医疗费用。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清洁的活动性义齿可以减少口腔异味、细菌滋生和牙周病等问题，提高佩戴者的舒适度。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清洁和维护的重要性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每天至少需要彻底清洁一次活动性义齿，包括取下义齿、使用软毛牙刷轻轻刷洗义齿表面和牙托。</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每日清洁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定期进行深度清洁，可以使用专用清洗剂或泡腾片，彻底去除义齿上的污渍和细菌。</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定期深度清洁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清洗干净的活动性义齿应存放在干燥、通风的地方，避免阳光直射和高温。</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存放</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正确的清洁方法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随着时间的推移，口腔状况可能会发生变化，定期复查可以确保活动性义齿仍然适应佩戴者的口腔状况。</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适应口腔变化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定期复查可以发现义齿的磨损、松动或损坏，及时进行调整或修复，确保活动性义齿的正常使用。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调整和修复</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7583" b="175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定期复查可以及早发现和预防由于活动性义齿使用不当引起的并发症，如口腔感染、牙周病等。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预防并发症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定期复查和调整的重要性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125" b="1">
                <a:solidFill>
                  <a:schemeClr val="dk1">
                    <a:alpha val="100000"/>
                  </a:schemeClr>
                </a:solidFill>
                <a:latin typeface="Microsoft Yahei"/>
                <a:ea typeface="Microsoft Yahei"/>
                <a:cs typeface="Microsoft Yahei"/>
              </a:rPr>
              <a:t>活动性义齿的常见问题及处理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https://d.book118.com/038026012003006034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2024-09-12T04:16:00.240</cp:lastPrinted>
  <dcterms:created xsi:type="dcterms:W3CDTF">2024-09-11T20:16:00Z</dcterms:created>
  <dcterms:modified xsi:type="dcterms:W3CDTF">2024-09-11T20:16:02Z</dcterms:modified>
</cp:coreProperties>
</file>