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D3923-FF6E-4C28-AD72-569F66595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3ACF8-DE3B-424C-BC2A-A0BE62DD9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617C3-C3F7-42DB-B16D-114F0FD31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2761B-ABB3-490C-A9B4-0D91AD3D9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540929-EF49-4AEF-BE86-22BED511E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EB9D55-F7AC-4764-A67F-058767994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E3ABD1-6597-47C9-8600-068B62FD7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34384-70E0-4A47-8234-3D76AF0A4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6014A-16BB-40A7-93A8-66E293944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210F0-D337-4C79-86A2-A75746B68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CE5DB-DBBD-4E30-A0AC-6DDB29AF4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26023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柴油发电机组安全技术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柴油发电机组简介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安全技术要点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安全管理与培训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柴油发电机组简介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61" r="329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柴油发电机组是一种以柴油为燃料，通过柴油发动机产生机械能，驱动发电机产生电能的设备。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柴油发电机组具有较高的能量密度、可靠性、稳定性和耐久性，适用于多种应用场景，如备用电源、主电源和分布式发电。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86" r="12686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柴油发动机利用柴油燃烧产生的热能，通过活塞运动将热能转化为机械能。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发电机是将机械能转化为电能的设备，通过磁场和导线的相对运动产生电流。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柴油发动机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柴油发电机组根据不同的分类标准可以分为多种类型，如单相、三相、陆用、船用和车载等。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柴油发电机组广泛应用于各种领域，如电力、通信、交通、工业和军事等，作为备用电源或主电源提供可靠的电力支持。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63" r="1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类型与用途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启动前的检查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检查燃油、润滑油、冷却水是否充足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在启动柴油发电机组之前，应检查燃油、润滑油和冷却水是否充足，以确保机组正常运转。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检查电气线路和开关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检查发电机组的电气线路和开关是否正常，包括电缆、插头、保险丝等，确保无短路、断路或接触不良等问题。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检查排气管和消音器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确保排气管和消音器没有堵塞、破损或安装不当，以防止废气倒流或噪音过大。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检查安全防护装置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检查机组周围的安全防护装置，如防护栏、警告标识等，确保其完好有效。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按照操作规程启动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按照制造商提供的操作规程启动柴油发电机组，注意在启动过程中不要超过规定的启动次数。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注意异常声音和气味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如果发现异常声音或气味，应立即停机检查，排除故障后方可重新启动。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监视运行状态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在发电机组运行期间，应密切监视其运行状态，包括油压、水温、电压、电流等参数，确保机组在正常范围内运转。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定期记录运行数据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为了更好地了解机组性能和运行状况，应定期记录运行数据，如油耗、排气温度等。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启动与运行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在停机之前，应逐渐降低负载，使发电机组逐渐过渡到空载状态，以避免对机械部件造成过大的冲击。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逐渐降低负载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按照制造商提供的操作规程停机，并定期对机组进行保养，如更换机油、空气滤清器等。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停机与保养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定期对柴油发电机组进行检查，发现异常情况及时处理或送修，确保机组处于良好状态。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检查与维修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长期不使用时，应将机组存放在干燥、通风良好的地方，并定期检查其状况。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储存与保养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停机与维护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安全技术要点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https://d.book118.com/038026023126006037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2024-09-17T20:51:53.438</cp:lastPrinted>
  <dcterms:created xsi:type="dcterms:W3CDTF">2024-09-17T12:51:53Z</dcterms:created>
  <dcterms:modified xsi:type="dcterms:W3CDTF">2024-09-17T12:51:55Z</dcterms:modified>
</cp:coreProperties>
</file>