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581A-5879-43DA-BF51-5B9AD8E6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5565E-3FC0-4AE3-8590-128557E12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6BF7F-79DC-43C9-AFDD-9D04BA14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333A5-CB95-41F8-87FC-DC3EA625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76B3E-F22E-4E50-85A3-D08D4E21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FA464-9823-40BE-86F2-C5409882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F814E-6A92-4F24-8B14-5413E08A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4EE23-3765-4D2D-BD12-7F60F45D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D3CFB-9426-4E8E-A019-F99567E5B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5CFF9-48FF-4635-A0DB-4B809BC73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4CD70-EC88-4239-9D88-8FCF165B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605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急性腰痛的康复治疗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急性腰痛的预防与保健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急性腰痛概述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急性腰痛是指腰部突然发作的剧烈疼痛，通常持续时间较短，不超过6周。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腰部疼痛、僵硬、活动受限，可能伴有臀部、大腿或小腿的放射痛，严重时可能导致行走困难。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急性腰痛的原因多为肌肉拉伤、韧带扭伤或小关节紊乱等，也可能与腰椎间盘病变、骨折等严重疾病有关。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急性腰痛的病理机制主要是由于腰部肌肉痉挛、炎症反应和神经根受压等引起。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医生通常会通过询问病史、体格检查和必要的影像学检查来确诊急性腰痛。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评估腰痛的严重程度、持续时间、伴随症状以及患者的日常活动能力，有助于制定合适的治疗计划。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急性腰痛的治疗方法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如非甾体类抗炎药、阿片类药物等，可用于缓解疼痛和消炎。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083" b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如止痛膏、药膏等，通过皮肤吸收达到治疗作用。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在疼痛部位注射药物，直接作用于病变部位，快速缓解疼痛。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急性期使用冷敷收缩血管，缓解疼痛；慢性期使用热敷促进血液循环，缓解肌肉紧张和疼痛。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785" r="478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通过手法治疗，放松肌肉，缓解疼痛。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按摩与推拿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利用物理因子如电、磁等作用于人体，起到消炎、止痛、缓解肌肉紧张的作用。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电疗与磁疗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对于严重的腰椎间盘突出等引起的急性腰痛，可采用微创手术治疗。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对于腰椎骨折、腰椎肿瘤等引起的急性腰痛，需采用开放手术治疗。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开放手术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通过刺激穴位，调节气血，缓解疼痛。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拔罐治疗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利用负压吸拔体表，缓解肌肉紧张和疼痛。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牵引治疗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通过牵引的方法拉伸腰椎，减轻腰椎间盘压力，缓解疼痛。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https://d.book118.com/038026052022006030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2024-09-06T08:24:29.564</cp:lastPrinted>
  <dcterms:created xsi:type="dcterms:W3CDTF">2024-09-06T00:24:29Z</dcterms:created>
  <dcterms:modified xsi:type="dcterms:W3CDTF">2024-09-06T00:24:31Z</dcterms:modified>
</cp:coreProperties>
</file>