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FEF38-1D79-4829-90D4-3525B30F5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7B907-8FE2-4F2D-997B-B4BA037CB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E0E29-C458-423F-B912-204F1AFE6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0EFFE-1AC4-4CC7-A65A-B08429D5F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8D352A-0D40-435D-AB0F-97FBFDF37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BD3FB0-DD53-4FD6-9916-34D1D37E9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260CFE-0A1A-4832-92D6-714F1D402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3CCEA-4072-4422-AF92-7859B5210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E8B24-48A7-4FEB-9DAC-852077743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2C862-86F7-48C8-8342-67A90946D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9E708-EDA7-4FAF-B822-F2D406324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26053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窒息婴儿的护理措施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窒息婴儿的急救措施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窒息婴儿的护理要点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预防窒息婴儿再次发生窒息的措施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窒息婴儿的康复与心理护理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92" r="33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窒息婴儿的护理措施包括复苏操作、呼吸道清理、心肺复苏等，目的是尽快恢复婴儿的呼吸和循环功能。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窒息婴儿是指因各种原因导致呼吸困难或呼吸停止的婴儿，需要立即采取护理措施以挽救生命。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窒息婴儿的危害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窒息可能导致婴儿脑部缺氧，引起智力低下、脑瘫等后遗症。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窒息还可能导致婴儿多脏器功能衰竭，如肾衰竭、心脏疾病等，严重威胁生命安全。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窒息婴儿的急救措施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迅速清理婴儿呼吸道内的异物，保持呼吸道通畅。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833" r="19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头低脚高姿势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689" r="668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将婴儿放置头低脚高的姿势，有助于异物排出。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在清理呼吸道时，避免过度用力导致对婴儿造成进一步伤害。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对婴儿进行口对口人工呼吸，以维持其正常呼吸。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口对口人工呼吸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在人工呼吸时，要适度，避免过度通气对婴儿造成不良影响。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在人工呼吸过程中，要密切观察婴儿的呼吸情况，确保其呼吸逐渐恢复正常。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观察呼吸情况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372" b="23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有节奏地按压胸部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对婴儿进行心肺复苏时，应按照规定的节奏和力度按压其胸部。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避免过度按压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避免过度按压导致婴儿肋骨骨折等伤害。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持续心肺复苏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在急救过程中，应持续进行心肺复苏，直到婴儿恢复自主呼吸和心跳。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窒息婴儿的护理要点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及时清理呼吸道分泌物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调整睡姿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避免使用枕头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429" r="942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确保呼吸道畅通，及时清理口鼻分泌物，避免阻塞气道。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将婴儿头部抬高，保持侧卧位，有助于防止呕吐物进入气道。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婴儿使用枕头可能会影响呼吸道通畅，应避免使用。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注意观察婴儿的呼吸频率、深度和节奏，出现异常及时处理。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定期测量心率和血压，确保生命体征稳定。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监测心率和血压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观察婴儿的肤色变化和体温情况，出现异常及时处理。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注意肤色和体温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严密监测生命体征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https://d.book118.com/038026053051006046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2024-09-27T04:50:57.028</cp:lastPrinted>
  <dcterms:created xsi:type="dcterms:W3CDTF">2024-09-26T20:50:57Z</dcterms:created>
  <dcterms:modified xsi:type="dcterms:W3CDTF">2024-09-26T20:50:59Z</dcterms:modified>
</cp:coreProperties>
</file>