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F071F-511E-42EF-9244-2B3A28642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3331D-0DC9-48B2-88A8-C34BF98AB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0CE84-9937-4F97-9A8B-25BF45416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25980-4C4C-4013-866C-08E2B0AFE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DCEEC0-0045-4011-B68F-CAE6DC2D0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D35C0D-DE7C-4BF5-ACEA-E329BC926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BF3FE1-0419-4EC2-9094-652581686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73796-5F09-41A5-869A-DF40EB7DE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CE3C3-8165-48CC-A787-75A8377F9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3CFC9-D7A4-4BBC-99FD-655CA51CA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88ADD-12DA-4330-8798-6F1425EF0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2612711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项目人力资源流动的组织波动应对人员流动对项目组织结构的影响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项目人力资源流动概述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组织波动对项目组织结构的影响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应对人员流动对项目组织结构影响的策略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1719" b="1171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为保持项目稳定和组织健康，需要制定和实施有效的人力资源流动应对策略。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人力资源流动普遍性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在当今快节奏的商业环境中，项目人力资源的流动（如员工离职、转岗、新员工加入等）已成为常态。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组织波动性的挑战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人力资源流动会对项目组织结构产生直接影响，导致组织波动性增加，进而影响项目执行效率、团队士气和整体绩效。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分析人力资源流动对项目组织结构的具体影响，探讨有效的应对策略，以提高项目执行效率和组织稳定性。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如何量化人力资源流动对项目组织结构的影响？哪些因素会影响应对策略的选择和实施效果？如何优化现有的人力资源管理策略以减少组织波动性？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项目人力资源流动概述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人力资源流动是指项目组织内部人员在项目生命周期内的流入、流出以及在项目组织内的岗位变动。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根据项目组织结构和人员变动的不同，人力资源流动可分为人员流入、人员流出、内部岗位变动和人员轮岗四种类型。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人力资源流动的定义与类型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成本增加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人力资源流动对项目组织结构的影响主要表现在以下几个方面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人员流动可能导致团队凝聚力下降，影响团队协作和沟通效率。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人员流动可能导致项目组织内部的知识和经验流失，影响项目组织的长期发展。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人力资源流动的原因多种多样，包括项目需求变化、组织结构调整、个人发展需求、市场变化等。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组织稳定性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频繁的人员流动会降低项目组织的稳定性，影响项目执行效率和成果质量。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人员流动会增加项目组织的招聘、培训和管理成本，对项目经济效益产生负面影响。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人力资源流动的原因与影响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组织波动对项目组织结构的影响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组织波动是指项目组织结构中人员流动、资源调整等动态变化过程，这些变化可能对项目的稳定性、效率和成果产生影响。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组织波动的定义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包括人员流动、资源调整、组织结构变革等。其中，人员流动是最常见的组织波动之一，涉及员工入职、离职、晋升、调岗等情况。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组织波动的类型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组织波动的定义与类型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人员流动可能导致项目团队人员构成不稳定，影响团队协作和沟通。同时，新员工需要适应项目环境和工作流程，可能对项目进度和质量造成一定影响。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的调整可能涉及资金、设备、技术等方面的变化，这些变化将直接影响项目组织结构的稳定性和运作效率。例如，资金短缺可能导致项目无法按计划推进，技术更新可能要求项目团队调整人员技能和知识结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结构的变革可能涉及管理层级的调整、职责权限的重新划分等，这些变革将对项目组织结构的稳定性产生深远影响。例如，管理层级减少可能提高项目决策效率，但也可能导致管理混乱；职责权限的重新划分可能使项目团队成员更好地发挥专长，但也可能引发新的矛盾和冲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人员流动对项目组织结构的影响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资源调整对项目组织结构的影响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组织结构变革对项目组织结构的影响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组织波动对项目组织结构的具体影响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https://d.book118.com/038026127115006045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2024-09-26T08:50:43.181</cp:lastPrinted>
  <dcterms:created xsi:type="dcterms:W3CDTF">2024-09-26T00:50:43Z</dcterms:created>
  <dcterms:modified xsi:type="dcterms:W3CDTF">2024-09-26T00:50:45Z</dcterms:modified>
</cp:coreProperties>
</file>