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2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A330F-E727-4954-BDB6-DE4AA2BCB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431D9-A138-4752-826F-D8D6B884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217FB-EA2A-4B3A-B92E-06311F69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53C48-9C1E-4C43-8009-CB3C37C94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C14F9-7C61-4779-9FF7-F052F8497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7F741-2BE4-46D5-B3B4-C61C5AA60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D462EB-98B2-4465-9A9C-08645E601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7EEE1-612C-4E73-B353-B4865AA4B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2CA6B-9056-48A8-BBDA-A506AA298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5F347-8480-4EA5-9585-E261873B2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FDDAC-F250-4E33-A540-E9932E0C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32" r:id="rId2"/>
    <p:sldLayoutId id="2147485733" r:id="rId3"/>
    <p:sldLayoutId id="2147485734" r:id="rId4"/>
    <p:sldLayoutId id="2147485735" r:id="rId5"/>
    <p:sldLayoutId id="2147485736" r:id="rId6"/>
    <p:sldLayoutId id="2147485737" r:id="rId7"/>
    <p:sldLayoutId id="2147485738" r:id="rId8"/>
    <p:sldLayoutId id="2147485739" r:id="rId9"/>
    <p:sldLayoutId id="2147485740" r:id="rId10"/>
    <p:sldLayoutId id="21474857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18" Type="http://schemas.openxmlformats.org/officeDocument/2006/relationships/tags" Target="../tags/tag297.xml" /><Relationship Id="rId19" Type="http://schemas.openxmlformats.org/officeDocument/2006/relationships/tags" Target="../tags/tag298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12" Type="http://schemas.openxmlformats.org/officeDocument/2006/relationships/tags" Target="../tags/tag309.xml" /><Relationship Id="rId13" Type="http://schemas.openxmlformats.org/officeDocument/2006/relationships/tags" Target="../tags/tag310.xml" /><Relationship Id="rId14" Type="http://schemas.openxmlformats.org/officeDocument/2006/relationships/tags" Target="../tags/tag311.xml" /><Relationship Id="rId15" Type="http://schemas.openxmlformats.org/officeDocument/2006/relationships/tags" Target="../tags/tag312.xml" /><Relationship Id="rId16" Type="http://schemas.openxmlformats.org/officeDocument/2006/relationships/tags" Target="../tags/tag313.xml" /><Relationship Id="rId17" Type="http://schemas.openxmlformats.org/officeDocument/2006/relationships/tags" Target="../tags/tag314.xml" /><Relationship Id="rId18" Type="http://schemas.openxmlformats.org/officeDocument/2006/relationships/tags" Target="../tags/tag315.xml" /><Relationship Id="rId19" Type="http://schemas.openxmlformats.org/officeDocument/2006/relationships/tags" Target="../tags/tag316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tags" Target="../tags/tag305.xml" /><Relationship Id="rId9" Type="http://schemas.openxmlformats.org/officeDocument/2006/relationships/tags" Target="../tags/tag30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7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Relationship Id="rId7" Type="http://schemas.openxmlformats.org/officeDocument/2006/relationships/tags" Target="../tags/tag32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7033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充换电设施建设运营技术规范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充换电设施建设技术规范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充换电设施运营技术规范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充换电设施技术标准与认证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充换电设施安全与性能检测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充换电设施投资与商业模式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充换电设施建设技术规范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设施规划与布局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设施类型：包括充电桩、换电站、充电站等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选址要求：考虑交通便利、环境影响、土地利用等因素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布局原则：合理规划，避免重复建设，提高利用率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设施规模：根据需求预测和区域规划确定设施规模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充电设备选型与配置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充电设备功率：根据车辆类型和充电需求选择合适的功率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充电设备类型：直流充电桩、交流充电桩、无线充电等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充电设备接口：符合国家标准和行业标准，支持多种充电协议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充电设备安全性：具备防雷、防潮、防火等安全措施，确保充电安全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换电设备选型与配置</a:t>
            </a:r>
            <a:endParaRPr lang="zh-CN" altLang="en-US"/>
          </a:p>
        </p:txBody>
      </p:sp>
      <p:sp>
        <p:nvSpPr>
          <p:cNvPr id="1049216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18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22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26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28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2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8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0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换电设备类型：自动换电设备、半自动换电设备、手动换电设备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换电设备配置：电池数量、充电桩数量、换电设备数量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换电设备维护：定期检查、维修、更换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换电设备环保：节能、减排、环保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换电设备性能：电池容量、充电速度、安全性能、使用寿命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换电设备安装位置：停车场、充电站、公共区域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换电设备安全：防火、防爆、防漏电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设施建设安全与环保要求</a:t>
            </a:r>
            <a:endParaRPr lang="zh-CN" altLang="en-US"/>
          </a:p>
        </p:txBody>
      </p:sp>
      <p:sp>
        <p:nvSpPr>
          <p:cNvPr id="10493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选址要求：远离易燃易爆物品，避免环境污染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设计要求：符合国家相关标准，确保安全可靠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施工要求：严格按照施工规范进行，确保工程质量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环保要求：采用环保材料，减少环境污染，符合国家环保标准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6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充换电设施运营技术规范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运营管理流程</a:t>
            </a:r>
            <a:endParaRPr lang="zh-CN" altLang="en-US"/>
          </a:p>
        </p:txBody>
      </p:sp>
      <p:sp>
        <p:nvSpPr>
          <p:cNvPr id="104945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6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设备安装：选择合适的地点和设备，确保安全可靠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6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设备维护：定期检查和维护设备，确保正常运行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收费管理：制定合理的收费标准，确保用户满意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客户服务：提供优质的客户服务，解决用户问题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数据管理：收集和分析运营数据，优化运营策略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安全管理：确保设备安全，防止事故发生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充电服务规范</a:t>
            </a:r>
            <a:endParaRPr lang="zh-CN" altLang="en-US"/>
          </a:p>
        </p:txBody>
      </p:sp>
      <p:sp>
        <p:nvSpPr>
          <p:cNvPr id="10495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充电设施：包括充电桩、充电站、充电网络等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充电方式：直流充电、交流充电、无线充电等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充电时间：根据电池类型、充电功率等因素确定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充电费用：根据充电量、充电时间、充电地点等因素确定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充电安全：包括充电设施安全、充电过程安全、充电后电池安全等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充电服务：包括充电预约、充电导航、充电支付等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换电服务规范</a:t>
            </a:r>
            <a:endParaRPr lang="zh-CN" altLang="en-US"/>
          </a:p>
        </p:txBody>
      </p:sp>
      <p:sp>
        <p:nvSpPr>
          <p:cNvPr id="104961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1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2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换电服务流程：包括预约、换电、结算等环节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换电服务安全规范：包括设备安全、操作安全、消防安全等要求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换电服务人员要求：包括技能、服务态度、安全意识等要求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换电设备要求：包括设备性能、安全性、环保性等要求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设施维护与保养要求</a:t>
            </a:r>
            <a:endParaRPr lang="zh-CN" altLang="en-US"/>
          </a:p>
        </p:txBody>
      </p:sp>
      <p:sp>
        <p:nvSpPr>
          <p:cNvPr id="10496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安全检查：定期进行安全检查，确保设备安全运行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定期检查：确保设备运行正常，及时发现并处理故障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清洁维护：保持设备清洁，防止灰尘、污垢等影响设备性能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记录保存：记录设备维护和保养情况，便于追溯和管理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6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充换电设施技术标准与认证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国内外标准对比与参考</a:t>
            </a:r>
            <a:endParaRPr lang="zh-CN" altLang="en-US"/>
          </a:p>
        </p:txBody>
      </p:sp>
      <p:sp>
        <p:nvSpPr>
          <p:cNvPr id="104986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认证费用：根据认证机构和认证项目不同，费用也不同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7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认证有效期：一般为3年，到期后需重新认证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7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认证机构：国际电工委员会（IEC）、中国质量认证中心（CQC）等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7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认证流程：申请、审核、测试、发证等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8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国际标准：IEC 61851-1、IEC 61851-23、IEC 61851-24等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8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国内标准：GB/T 20234.1、GB/T 20234.2、GB/T 20234.3等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8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8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9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9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9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技术标准制定原则与程序</a:t>
            </a:r>
            <a:endParaRPr lang="zh-CN" altLang="en-US"/>
          </a:p>
        </p:txBody>
      </p:sp>
      <p:sp>
        <p:nvSpPr>
          <p:cNvPr id="104993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认证程序：包括申请、审查、测试、认证等环节，确保充换电设施的质量和安全性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标准化：遵循国际标准和行业标准，确保充换电设施的通用性和互换性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环保性：符合环保要求，降低对环境的影响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经济性：考虑成本效益，提高充换电设施的经济性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安全性：确保充换电设施的安全性和可靠性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5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兼容性：保证不同品牌、型号的充换电设施之间的兼容性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6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6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6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6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7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认证机构与认证流程</a:t>
            </a:r>
            <a:endParaRPr lang="zh-CN" altLang="en-US"/>
          </a:p>
        </p:txBody>
      </p:sp>
      <p:sp>
        <p:nvSpPr>
          <p:cNvPr id="1050012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认证机构：国家电网、南方电网等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认证流程：申请、审核、测试、认证、颁发证书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认证标准：国家标准、行业标准、企业标准等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1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认证有效期：根据认证标准和认证机构规定，有效期一般为1-5年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0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认证费用：根据认证机构和认证标准，费用有所不同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22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认证结果：通过认证的充换电设施，可以进入市场销售和使用。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https://d.book118.com/038027033074006031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充换电设施建设运营技术规范</vt:lpstr>
      <vt:lpstr>目录</vt:lpstr>
      <vt:lpstr>单击此处添加章节标题</vt:lpstr>
      <vt:lpstr>充换电设施建设技术规范</vt:lpstr>
      <vt:lpstr>设施规划与布局</vt:lpstr>
      <vt:lpstr>充电设备选型与配置</vt:lpstr>
      <vt:lpstr>换电设备选型与配置</vt:lpstr>
      <vt:lpstr>设施建设安全与环保要求</vt:lpstr>
      <vt:lpstr>充换电设施运营技术规范</vt:lpstr>
      <vt:lpstr>运营管理流程</vt:lpstr>
      <vt:lpstr>充电服务规范</vt:lpstr>
      <vt:lpstr>换电服务规范</vt:lpstr>
      <vt:lpstr>设施维护与保养要求</vt:lpstr>
      <vt:lpstr>充换电设施技术标准与认证</vt:lpstr>
      <vt:lpstr>国内外标准对比与参考</vt:lpstr>
      <vt:lpstr>技术标准制定原则与程序</vt:lpstr>
      <vt:lpstr>认证机构与认证流程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2024-09-08T13:15:13.618</cp:lastPrinted>
  <dcterms:created xsi:type="dcterms:W3CDTF">2024-09-08T05:15:13Z</dcterms:created>
  <dcterms:modified xsi:type="dcterms:W3CDTF">2024-09-08T05:15:16Z</dcterms:modified>
</cp:coreProperties>
</file>