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E863B-2B08-4B66-8678-94ED42EB9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9ADC5-817A-49CB-9569-EBC8286BC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B41F2-C12F-41C0-8372-755BA1EFE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08EDAB-2994-4D3C-A24A-3539C9DB9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76E845-96CA-4177-83D3-DB0FF4891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84949A-1882-463D-B53F-290094A09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2970A1-7F97-4594-931B-B4491FB6F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263C11-3945-4826-BAE3-F0014CD2A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563F4-6920-4F2A-A183-781D0A24E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8EA70-F442-4EC9-96EC-AAF3F1AED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BFE9E-3C5A-4DF6-9182-0C12F40C0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31136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回顾与总结成长之路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成长历程回顾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成长过程中的挑战与困难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成长过程中的收获与成就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对未来成长的展望与规划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通过对自身成长经历的回顾，梳理个人在知识、技能、态度等方面的变化。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回顾个人成长历程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377" r="1137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在回顾的基础上，对个人成长过程中的得失、经验教训进行深入反思和总结。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基于过去的经验和当前的状况，展望个人未来的发展方向和目标。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本次汇报将涵盖从童年时期到目前的个人成长经历。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包括学习、工作、生活等各方面的成长经历和感悟。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着重介绍个人在成长过程中取得的重要成就、突破以及收获的经验教训。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重点与亮点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成长历程回顾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469" b="84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491" b="104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556" b="275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早期成长经历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家庭背景与教育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出生于一个普通家庭，从小接受家庭教育和学校教育，培养了良好的学习习惯和道德品质。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兴趣爱好与特长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自幼喜欢阅读、绘画和音乐，通过不断练习和参加竞赛，逐渐展现出在这些领域的特长。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性格特点与优势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性格内向、细心且有责任心，善于观察和思考，具备较强的学习能力和解决问题的能力。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在中小学阶段，成绩一直名列前茅，多次获得校级和市级的优秀学生荣誉。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学业成绩与荣誉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在大学期间，积极参与学术研究，发表学术论文并获得学术奖项。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学术研究与成果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通过参加社会实践和志愿服务等活动，积累了丰富的社会经验，培养了团队协作和领导能力。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社会实践与经历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学习经历与成就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职业发展与晋升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通过不断努力和学习，逐渐获得晋升和承担更高职责的机会，实现了职业发展的突破。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工作内容与职责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毕业后进入一家知名企业工作，负责项目管理和团队协调工作，积累了丰富的职场经验。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工作成果与荣誉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在工作中取得了显著的成果，包括成功推进多个重要项目和获得公司级的优秀员工荣誉等。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9792" b="19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500" r="15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625" r="15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工作经历与职业发展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成长过程中的挑战与困难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学习方法的探索与实践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不同的人有不同的学习方法，需要不断尝试和探索适合自己的学习方法，提高学习效率。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考试与升学的压力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在学习过程中，考试和升学是不可避免的压力来源，需要学会应对和缓解这些压力。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知识体系的不断更新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随着科技的发展和社会的进步，知识体系不断更新，需要不断学习新知识，跟上时代的步伐。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667" r="7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学习上的挑战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928" b="92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职场竞争的压力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在职场中，竞争是不可避免的，需要不断提高自己的竞争力，才能在职场中立足。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工作内容的复杂性与多样性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工作中需要处理各种复杂和多样的问题，需要具备扎实的专业知识和广泛的知识面。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工作与生活的平衡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在工作中需要投入大量的时间和精力，如何平衡工作与生活的关系是一个重要的挑战。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工作上的困难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在成长过程中，自我认知是一个重要的环节，但也会带来一些困惑和挣扎，如自我定位、自我价值和自我期待等问题。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自我认知的困惑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情绪管理是成长过程中的重要一环，如何有效管理情绪、保持情绪稳定是一个长期的挑战。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情绪管理的挑战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在成长过程中，需要处理各种人际关系，如家庭关系、朋友关系、同事关系等，如何处理好这些关系也是一个重要的挑战。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人际关系的处理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心理上的挣扎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https://d.book118.com/038031136035006025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2024-09-01T19:25:34.121</cp:lastPrinted>
  <dcterms:created xsi:type="dcterms:W3CDTF">2024-09-01T11:25:34Z</dcterms:created>
  <dcterms:modified xsi:type="dcterms:W3CDTF">2024-09-01T11:25:36Z</dcterms:modified>
</cp:coreProperties>
</file>