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B02183-4DD9-433A-884C-CC33C26FA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7B6F7-D6B2-4F80-AC76-CB3D46B40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02AFB3-3CD1-4592-B101-B5E8B3A3E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D3520A-5B22-40E1-B8C0-A57E0EF2A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57BFB9-9C46-4094-97BA-5BCBAF3403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1ECFB6-EAFA-4F91-AB42-0886256C54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BAD368-1ED6-41FB-8109-07D6D28464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7D31C0-C858-4DB9-93A4-776F778E2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507ACE-8A06-4473-B4A0-488CB927C3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838A2-D6AD-4096-A328-555F6A611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B2F19-12FC-4AC8-84BD-8622AF0C8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32076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供应链协同与采购流程改进案例分享研讨</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供应链协同概述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采购流程改进背景及意义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供应链协同在采购流程中应用实践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采购流程改进案例分析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供应链协同与采购流程改进关系探讨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行业内成功案例分享与启示</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供应链协同概述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供应链协同定义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供应链协同是指供应链中各节点企业为了提高整体竞争力而进行的彼此协调和相互支持，通过信息共享、资源整合、风险共担等方式实现共同目标的过程。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供应链协同重要性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随着市场竞争的加剧和全球化趋势的深入发展，企业间的竞争已经逐渐演变为供应链之间的竞争。供应链协同能够提升整体供应链的效率和响应速度，降低成本和风险，增强市场竞争力。</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供应链协同定义与重要性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供应链协同目标</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提升整体效率和效益</a:t>
            </a:r>
          </a:p>
        </p:txBody>
      </p:sp>
      <p:pic>
        <p:nvPicPr>
          <p:cNvPr id="6" name="Picture 6"/>
          <p:cNvPicPr>
            <a:picLocks noChangeAspect="1"/>
          </p:cNvPicPr>
          <p:nvPr/>
        </p:nvPicPr>
        <p:blipFill>
          <a:blip r:embed="rId2"/>
          <a:srcRect t="16446" b="1644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优化资源配置和利用</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供应链协同目标与原则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加强风险控制和应对能力</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供应链协同原则</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共赢原则：各节点企业应在协同过程中实现共同发展和利益共享。</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供应链协同目标与原则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建立信息共享机制，提高信息的透明度和准确性。</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信息透明原则</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协同过程中应保持一定的灵活性，以适应市场变化和不确定性。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灵活性原则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供应链协同目标与原则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6735" b="167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127" b="91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411" b="14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供应链协同发展趋势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数字化与智能化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借助先进的信息技术和人工智能技术，实现供应链协同的数字化和智能化发展，提高协同效率和准确性。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平台化整合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通过构建供应链协同平台，整合各方资源和能力，形成更加紧密和高效的协同网络。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绿色化与可持续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在供应链协同过程中注重环境保护和社会责任，推动供应链的绿色化和可持续发展。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采购流程改进背景及意义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传统采购流程中，供应商和采购方之间的信息沟通不畅，导致采购过程缺乏透明度，容易产生暗箱操作。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信息不透明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由于采购流程繁琐，涉及多个环节和部门，导致采购周期长，难以满足紧急采购需求。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采购周期长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传统采购流程中，由于缺乏有效的成本控制手段，采购成本往往较高，影响企业盈利。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采购成本高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传统采购流程存在问题分析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降低采购成本</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通过改进采购流程，实现采购成本的有效控制，提高企业的盈利能力。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提高采购效率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通过优化采购流程，缩短采购周期，提高采购效率，满足企业快速响应市场需求的能力。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加强供应商管理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通过建立完善的供应商评估和管理机制，确保供应商的质量和交货期符合企业要求，降低供应链风险。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采购流程改进目标与意义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优化采购流程设计</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对采购流程进行全面梳理和分析，找出瓶颈和问题所在，针对性地进行优化和改进。</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引入电子化采购系统</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通过建立电子化采购平台，实现采购流程的自动化和数字化管理，提高采购透明度和效率。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强化供应商管理</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建立供应商评估和选择机制，对供应商进行定期考核和动态管理，确保供应商的质量和交货期符合要求。</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加强跨部门协作</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建立跨部门协作机制，加强采购、生产、销售等部门之间的沟通和协作，确保采购流程顺畅进行。</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实施集中采购策略</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通过集中采购降低采购成本，提高采购谈判能力和议价能力。</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采购流程改进方法论述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供应链协同在采购流程中应用实践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建立供应商信息库，实现供应商信息的实时更新和共享，提高采购决策的准确性和效率。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供应商信息协同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供应商评估协同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供应商选择协同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制定统一的供应商评估标准，协同多个部门共同参与评估，确保评估结果的客观性和公正性。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基于评估结果，协同相关部门共同决策，选择合适的供应商，确保采购质量和成本控制。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供应商选择与评估协同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https://d.book118.com/038032076126006026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2024-09-04T08:05:54.130</cp:lastPrinted>
  <dcterms:created xsi:type="dcterms:W3CDTF">2024-09-04T00:05:54Z</dcterms:created>
  <dcterms:modified xsi:type="dcterms:W3CDTF">2024-09-04T00:05:56Z</dcterms:modified>
</cp:coreProperties>
</file>