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2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25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1" Type="http://schemas.openxmlformats.org/officeDocument/2006/relationships/tags" Target="../tags/tag11.xml" /><Relationship Id="rId12" Type="http://schemas.openxmlformats.org/officeDocument/2006/relationships/tags" Target="../tags/tag12.xml" /><Relationship Id="rId13" Type="http://schemas.openxmlformats.org/officeDocument/2006/relationships/tags" Target="../tags/tag13.xml" /><Relationship Id="rId14" Type="http://schemas.openxmlformats.org/officeDocument/2006/relationships/tags" Target="../tags/tag14.xml" /><Relationship Id="rId15" Type="http://schemas.openxmlformats.org/officeDocument/2006/relationships/slideMaster" Target="../slideMasters/slideMaster2.xml" /><Relationship Id="rId2" Type="http://schemas.openxmlformats.org/officeDocument/2006/relationships/tags" Target="../tags/tag2.xml" /><Relationship Id="rId3" Type="http://schemas.openxmlformats.org/officeDocument/2006/relationships/tags" Target="../tags/tag3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16.xml" /><Relationship Id="rId3" Type="http://schemas.openxmlformats.org/officeDocument/2006/relationships/tags" Target="../tags/tag17.xml" /><Relationship Id="rId4" Type="http://schemas.openxmlformats.org/officeDocument/2006/relationships/tags" Target="../tags/tag18.xml" /><Relationship Id="rId5" Type="http://schemas.openxmlformats.org/officeDocument/2006/relationships/tags" Target="../tags/tag19.xml" /><Relationship Id="rId6" Type="http://schemas.openxmlformats.org/officeDocument/2006/relationships/tags" Target="../tags/tag20.xml" /><Relationship Id="rId7" Type="http://schemas.openxmlformats.org/officeDocument/2006/relationships/tags" Target="../tags/tag21.xml" /><Relationship Id="rId8" Type="http://schemas.openxmlformats.org/officeDocument/2006/relationships/tags" Target="../tags/tag22.xml" /><Relationship Id="rId9" Type="http://schemas.openxmlformats.org/officeDocument/2006/relationships/tags" Target="../tags/tag23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4.xml" /><Relationship Id="rId2" Type="http://schemas.openxmlformats.org/officeDocument/2006/relationships/tags" Target="../tags/tag25.xml" /><Relationship Id="rId3" Type="http://schemas.openxmlformats.org/officeDocument/2006/relationships/tags" Target="../tags/tag26.xml" /><Relationship Id="rId4" Type="http://schemas.openxmlformats.org/officeDocument/2006/relationships/tags" Target="../tags/tag27.xml" /><Relationship Id="rId5" Type="http://schemas.openxmlformats.org/officeDocument/2006/relationships/tags" Target="../tags/tag28.xml" /><Relationship Id="rId6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9.xml" /><Relationship Id="rId10" Type="http://schemas.openxmlformats.org/officeDocument/2006/relationships/tags" Target="../tags/tag38.xml" /><Relationship Id="rId11" Type="http://schemas.openxmlformats.org/officeDocument/2006/relationships/tags" Target="../tags/tag39.xml" /><Relationship Id="rId12" Type="http://schemas.openxmlformats.org/officeDocument/2006/relationships/tags" Target="../tags/tag40.xml" /><Relationship Id="rId13" Type="http://schemas.openxmlformats.org/officeDocument/2006/relationships/tags" Target="../tags/tag41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30.xml" /><Relationship Id="rId3" Type="http://schemas.openxmlformats.org/officeDocument/2006/relationships/tags" Target="../tags/tag31.xml" /><Relationship Id="rId4" Type="http://schemas.openxmlformats.org/officeDocument/2006/relationships/tags" Target="../tags/tag32.xml" /><Relationship Id="rId5" Type="http://schemas.openxmlformats.org/officeDocument/2006/relationships/tags" Target="../tags/tag33.xml" /><Relationship Id="rId6" Type="http://schemas.openxmlformats.org/officeDocument/2006/relationships/tags" Target="../tags/tag34.xml" /><Relationship Id="rId7" Type="http://schemas.openxmlformats.org/officeDocument/2006/relationships/tags" Target="../tags/tag35.xml" /><Relationship Id="rId8" Type="http://schemas.openxmlformats.org/officeDocument/2006/relationships/tags" Target="../tags/tag36.xml" /><Relationship Id="rId9" Type="http://schemas.openxmlformats.org/officeDocument/2006/relationships/tags" Target="../tags/tag37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2.xml" /><Relationship Id="rId10" Type="http://schemas.openxmlformats.org/officeDocument/2006/relationships/tags" Target="../tags/tag51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43.xml" /><Relationship Id="rId3" Type="http://schemas.openxmlformats.org/officeDocument/2006/relationships/tags" Target="../tags/tag44.xml" /><Relationship Id="rId4" Type="http://schemas.openxmlformats.org/officeDocument/2006/relationships/tags" Target="../tags/tag45.xml" /><Relationship Id="rId5" Type="http://schemas.openxmlformats.org/officeDocument/2006/relationships/tags" Target="../tags/tag46.xml" /><Relationship Id="rId6" Type="http://schemas.openxmlformats.org/officeDocument/2006/relationships/tags" Target="../tags/tag47.xml" /><Relationship Id="rId7" Type="http://schemas.openxmlformats.org/officeDocument/2006/relationships/tags" Target="../tags/tag48.xml" /><Relationship Id="rId8" Type="http://schemas.openxmlformats.org/officeDocument/2006/relationships/tags" Target="../tags/tag49.xml" /><Relationship Id="rId9" Type="http://schemas.openxmlformats.org/officeDocument/2006/relationships/tags" Target="../tags/tag50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2.xml" /><Relationship Id="rId10" Type="http://schemas.openxmlformats.org/officeDocument/2006/relationships/tags" Target="../tags/tag61.xml" /><Relationship Id="rId11" Type="http://schemas.openxmlformats.org/officeDocument/2006/relationships/tags" Target="../tags/tag62.xml" /><Relationship Id="rId12" Type="http://schemas.openxmlformats.org/officeDocument/2006/relationships/tags" Target="../tags/tag63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53.xml" /><Relationship Id="rId3" Type="http://schemas.openxmlformats.org/officeDocument/2006/relationships/tags" Target="../tags/tag54.xml" /><Relationship Id="rId4" Type="http://schemas.openxmlformats.org/officeDocument/2006/relationships/tags" Target="../tags/tag55.xml" /><Relationship Id="rId5" Type="http://schemas.openxmlformats.org/officeDocument/2006/relationships/tags" Target="../tags/tag56.xml" /><Relationship Id="rId6" Type="http://schemas.openxmlformats.org/officeDocument/2006/relationships/tags" Target="../tags/tag57.xml" /><Relationship Id="rId7" Type="http://schemas.openxmlformats.org/officeDocument/2006/relationships/tags" Target="../tags/tag58.xml" /><Relationship Id="rId8" Type="http://schemas.openxmlformats.org/officeDocument/2006/relationships/tags" Target="../tags/tag59.xml" /><Relationship Id="rId9" Type="http://schemas.openxmlformats.org/officeDocument/2006/relationships/tags" Target="../tags/tag60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4.xml" /><Relationship Id="rId2" Type="http://schemas.openxmlformats.org/officeDocument/2006/relationships/tags" Target="../tags/tag65.xml" /><Relationship Id="rId3" Type="http://schemas.openxmlformats.org/officeDocument/2006/relationships/tags" Target="../tags/tag66.xml" /><Relationship Id="rId4" Type="http://schemas.openxmlformats.org/officeDocument/2006/relationships/tags" Target="../tags/tag67.xml" /><Relationship Id="rId5" Type="http://schemas.openxmlformats.org/officeDocument/2006/relationships/tags" Target="../tags/tag68.xml" /><Relationship Id="rId6" Type="http://schemas.openxmlformats.org/officeDocument/2006/relationships/tags" Target="../tags/tag69.xml" /><Relationship Id="rId7" Type="http://schemas.openxmlformats.org/officeDocument/2006/relationships/tags" Target="../tags/tag70.xml" /><Relationship Id="rId8" Type="http://schemas.openxmlformats.org/officeDocument/2006/relationships/tags" Target="../tags/tag71.xml" /><Relationship Id="rId9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2.xml" /><Relationship Id="rId2" Type="http://schemas.openxmlformats.org/officeDocument/2006/relationships/tags" Target="../tags/tag73.xml" /><Relationship Id="rId3" Type="http://schemas.openxmlformats.org/officeDocument/2006/relationships/tags" Target="../tags/tag74.xml" /><Relationship Id="rId4" Type="http://schemas.openxmlformats.org/officeDocument/2006/relationships/tags" Target="../tags/tag75.xml" /><Relationship Id="rId5" Type="http://schemas.openxmlformats.org/officeDocument/2006/relationships/tags" Target="../tags/tag76.xml" /><Relationship Id="rId6" Type="http://schemas.openxmlformats.org/officeDocument/2006/relationships/tags" Target="../tags/tag77.xml" /><Relationship Id="rId7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8.xml" /><Relationship Id="rId2" Type="http://schemas.openxmlformats.org/officeDocument/2006/relationships/tags" Target="../tags/tag79.xml" /><Relationship Id="rId3" Type="http://schemas.openxmlformats.org/officeDocument/2006/relationships/tags" Target="../tags/tag80.xml" /><Relationship Id="rId4" Type="http://schemas.openxmlformats.org/officeDocument/2006/relationships/tags" Target="../tags/tag81.xml" /><Relationship Id="rId5" Type="http://schemas.openxmlformats.org/officeDocument/2006/relationships/tags" Target="../tags/tag82.xml" /><Relationship Id="rId6" Type="http://schemas.openxmlformats.org/officeDocument/2006/relationships/tags" Target="../tags/tag83.xml" /><Relationship Id="rId7" Type="http://schemas.openxmlformats.org/officeDocument/2006/relationships/tags" Target="../tags/tag84.xml" /><Relationship Id="rId8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5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86.xml" /><Relationship Id="rId3" Type="http://schemas.openxmlformats.org/officeDocument/2006/relationships/tags" Target="../tags/tag87.xml" /><Relationship Id="rId4" Type="http://schemas.openxmlformats.org/officeDocument/2006/relationships/tags" Target="../tags/tag88.xml" /><Relationship Id="rId5" Type="http://schemas.openxmlformats.org/officeDocument/2006/relationships/tags" Target="../tags/tag89.xml" /><Relationship Id="rId6" Type="http://schemas.openxmlformats.org/officeDocument/2006/relationships/tags" Target="../tags/tag90.xml" /><Relationship Id="rId7" Type="http://schemas.openxmlformats.org/officeDocument/2006/relationships/tags" Target="../tags/tag91.xml" /><Relationship Id="rId8" Type="http://schemas.openxmlformats.org/officeDocument/2006/relationships/tags" Target="../tags/tag92.xml" /><Relationship Id="rId9" Type="http://schemas.openxmlformats.org/officeDocument/2006/relationships/tags" Target="../tags/tag93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4.xml" /><Relationship Id="rId10" Type="http://schemas.openxmlformats.org/officeDocument/2006/relationships/tags" Target="../tags/tag103.xml" /><Relationship Id="rId11" Type="http://schemas.openxmlformats.org/officeDocument/2006/relationships/tags" Target="../tags/tag104.xml" /><Relationship Id="rId12" Type="http://schemas.openxmlformats.org/officeDocument/2006/relationships/tags" Target="../tags/tag105.xml" /><Relationship Id="rId13" Type="http://schemas.openxmlformats.org/officeDocument/2006/relationships/tags" Target="../tags/tag106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95.xml" /><Relationship Id="rId3" Type="http://schemas.openxmlformats.org/officeDocument/2006/relationships/tags" Target="../tags/tag96.xml" /><Relationship Id="rId4" Type="http://schemas.openxmlformats.org/officeDocument/2006/relationships/tags" Target="../tags/tag97.xml" /><Relationship Id="rId5" Type="http://schemas.openxmlformats.org/officeDocument/2006/relationships/tags" Target="../tags/tag98.xml" /><Relationship Id="rId6" Type="http://schemas.openxmlformats.org/officeDocument/2006/relationships/tags" Target="../tags/tag99.xml" /><Relationship Id="rId7" Type="http://schemas.openxmlformats.org/officeDocument/2006/relationships/tags" Target="../tags/tag100.xml" /><Relationship Id="rId8" Type="http://schemas.openxmlformats.org/officeDocument/2006/relationships/tags" Target="../tags/tag101.xml" /><Relationship Id="rId9" Type="http://schemas.openxmlformats.org/officeDocument/2006/relationships/tags" Target="../tags/tag10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126E78F-4C95-4920-9131-D04B786CFC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65C66BF-323D-4507-B46F-21A288E7D0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F773010-B9CB-459E-9544-A85D532A05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4F1B15D-2B45-4A7F-A37F-C9FEBDE7EE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B34D1B2-7199-4BD4-9AB9-AC4F403DE8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33B8E96-FE6F-4910-BEE8-1A6A6DE6AD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AB75D43-A558-4FE2-90E5-A4C6491BCC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0014BD2-8630-48BB-BF96-95650A7D8B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49320A4-BA92-42CC-8353-E001D2DB58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4DB3BAD-925C-4985-A50E-AFA77B4BCE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4F5FFD4-113B-42F2-9723-919D445D47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2" name="圆: 空心 11"/>
          <p:cNvSpPr/>
          <p:nvPr>
            <p:custDataLst>
              <p:tags r:id="rId1"/>
            </p:custDataLst>
          </p:nvPr>
        </p:nvSpPr>
        <p:spPr>
          <a:xfrm>
            <a:off x="1423035" y="1768475"/>
            <a:ext cx="915035" cy="915035"/>
          </a:xfrm>
          <a:prstGeom prst="donut">
            <a:avLst>
              <a:gd name="adj" fmla="val 7946"/>
            </a:avLst>
          </a:prstGeom>
          <a:gradFill flip="none" rotWithShape="1">
            <a:gsLst>
              <a:gs pos="0">
                <a:schemeClr val="accent1"/>
              </a:gs>
              <a:gs pos="52000">
                <a:schemeClr val="accent1">
                  <a:alpha val="0"/>
                </a:schemeClr>
              </a:gs>
            </a:gsLst>
            <a:lin ang="42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674" name="圆: 空心 12"/>
          <p:cNvSpPr/>
          <p:nvPr>
            <p:custDataLst>
              <p:tags r:id="rId2"/>
            </p:custDataLst>
          </p:nvPr>
        </p:nvSpPr>
        <p:spPr>
          <a:xfrm>
            <a:off x="1395095" y="1731645"/>
            <a:ext cx="959485" cy="959485"/>
          </a:xfrm>
          <a:prstGeom prst="donut">
            <a:avLst>
              <a:gd name="adj" fmla="val 14539"/>
            </a:avLst>
          </a:prstGeom>
          <a:gradFill flip="none" rotWithShape="1">
            <a:gsLst>
              <a:gs pos="0">
                <a:schemeClr val="accent1">
                  <a:alpha val="40000"/>
                </a:schemeClr>
              </a:gs>
              <a:gs pos="100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676" name="圆: 空心 10"/>
          <p:cNvSpPr/>
          <p:nvPr>
            <p:custDataLst>
              <p:tags r:id="rId3"/>
            </p:custDataLst>
          </p:nvPr>
        </p:nvSpPr>
        <p:spPr>
          <a:xfrm>
            <a:off x="1033780" y="1355725"/>
            <a:ext cx="1645285" cy="1645285"/>
          </a:xfrm>
          <a:prstGeom prst="donut">
            <a:avLst>
              <a:gd name="adj" fmla="val 18117"/>
            </a:avLst>
          </a:prstGeom>
          <a:gradFill flip="none" rotWithShape="1">
            <a:gsLst>
              <a:gs pos="0">
                <a:schemeClr val="accent1"/>
              </a:gs>
              <a:gs pos="75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cxnSp>
        <p:nvCxnSpPr>
          <p:cNvPr id="3145731" name="直接连接符 28"/>
          <p:cNvCxnSpPr/>
          <p:nvPr>
            <p:custDataLst>
              <p:tags r:id="rId4"/>
            </p:custDataLst>
          </p:nvPr>
        </p:nvCxnSpPr>
        <p:spPr>
          <a:xfrm flipH="1">
            <a:off x="1573306" y="3979863"/>
            <a:ext cx="0" cy="684000"/>
          </a:xfrm>
          <a:prstGeom prst="line">
            <a:avLst/>
          </a:prstGeom>
          <a:ln w="12700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78" name="任意多边形 12"/>
          <p:cNvSpPr/>
          <p:nvPr>
            <p:custDataLst>
              <p:tags r:id="rId5"/>
            </p:custDataLst>
          </p:nvPr>
        </p:nvSpPr>
        <p:spPr>
          <a:xfrm rot="3180000">
            <a:off x="5642610" y="3151505"/>
            <a:ext cx="348615" cy="4824095"/>
          </a:xfrm>
          <a:custGeom>
            <a:gdLst>
              <a:gd name="connsiteX0" fmla="*/ 465 w 549"/>
              <a:gd name="connsiteY0" fmla="*/ 37 h 7846"/>
              <a:gd name="connsiteX1" fmla="*/ 496 w 549"/>
              <a:gd name="connsiteY1" fmla="*/ 0 h 7846"/>
              <a:gd name="connsiteX2" fmla="*/ 549 w 549"/>
              <a:gd name="connsiteY2" fmla="*/ 7116 h 7846"/>
              <a:gd name="connsiteX3" fmla="*/ 0 w 549"/>
              <a:gd name="connsiteY3" fmla="*/ 7846 h 7846"/>
              <a:gd name="connsiteX4" fmla="*/ 465 w 549"/>
              <a:gd name="connsiteY4" fmla="*/ 37 h 784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49" h="7844">
                <a:moveTo>
                  <a:pt x="465" y="37"/>
                </a:moveTo>
                <a:lnTo>
                  <a:pt x="496" y="0"/>
                </a:lnTo>
                <a:lnTo>
                  <a:pt x="549" y="7116"/>
                </a:lnTo>
                <a:lnTo>
                  <a:pt x="0" y="7846"/>
                </a:lnTo>
                <a:lnTo>
                  <a:pt x="465" y="37"/>
                </a:lnTo>
                <a:close/>
              </a:path>
            </a:pathLst>
          </a:custGeom>
          <a:gradFill>
            <a:gsLst>
              <a:gs pos="0">
                <a:schemeClr val="accent1"/>
              </a:gs>
              <a:gs pos="10000">
                <a:schemeClr val="accent1"/>
              </a:gs>
              <a:gs pos="33000">
                <a:schemeClr val="accent1">
                  <a:alpha val="50000"/>
                </a:schemeClr>
              </a:gs>
              <a:gs pos="100000">
                <a:schemeClr val="accent1">
                  <a:alpha val="0"/>
                </a:schemeClr>
              </a:gs>
            </a:gsLst>
            <a:lin ang="10800000" scaled="0"/>
          </a:gradFill>
          <a:ln>
            <a:noFill/>
            <a:prstDash val="solid"/>
          </a:ln>
          <a:effectLst>
            <a:softEdge rad="3175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80" name="任意多边形 11"/>
          <p:cNvSpPr/>
          <p:nvPr>
            <p:custDataLst>
              <p:tags r:id="rId6"/>
            </p:custDataLst>
          </p:nvPr>
        </p:nvSpPr>
        <p:spPr>
          <a:xfrm rot="15120000">
            <a:off x="5316220" y="-1681480"/>
            <a:ext cx="1153795" cy="13151486"/>
          </a:xfrm>
          <a:custGeom>
            <a:gdLst>
              <a:gd name="connsiteX0" fmla="*/ 20 w 215"/>
              <a:gd name="connsiteY0" fmla="*/ 90 h 20058"/>
              <a:gd name="connsiteX1" fmla="*/ 213 w 215"/>
              <a:gd name="connsiteY1" fmla="*/ 0 h 20058"/>
              <a:gd name="connsiteX2" fmla="*/ 63 w 215"/>
              <a:gd name="connsiteY2" fmla="*/ 20052 h 20058"/>
              <a:gd name="connsiteX3" fmla="*/ 0 w 215"/>
              <a:gd name="connsiteY3" fmla="*/ 20058 h 20058"/>
              <a:gd name="connsiteX4" fmla="*/ 20 w 215"/>
              <a:gd name="connsiteY4" fmla="*/ 90 h 2005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5" h="20058">
                <a:moveTo>
                  <a:pt x="20" y="90"/>
                </a:moveTo>
                <a:lnTo>
                  <a:pt x="213" y="0"/>
                </a:lnTo>
                <a:cubicBezTo>
                  <a:pt x="235" y="6035"/>
                  <a:pt x="95" y="19645"/>
                  <a:pt x="63" y="20052"/>
                </a:cubicBezTo>
                <a:lnTo>
                  <a:pt x="0" y="20058"/>
                </a:lnTo>
                <a:lnTo>
                  <a:pt x="20" y="90"/>
                </a:lnTo>
                <a:close/>
              </a:path>
            </a:pathLst>
          </a:custGeom>
          <a:gradFill>
            <a:gsLst>
              <a:gs pos="0">
                <a:schemeClr val="accent1">
                  <a:alpha val="40000"/>
                </a:schemeClr>
              </a:gs>
              <a:gs pos="18000">
                <a:schemeClr val="accent1">
                  <a:alpha val="20000"/>
                </a:schemeClr>
              </a:gs>
              <a:gs pos="100000">
                <a:schemeClr val="accent1">
                  <a:alpha val="0"/>
                </a:schemeClr>
              </a:gs>
            </a:gsLst>
            <a:path path="rect">
              <a:fillToRect l="50000" t="50000" r="50000" b="50000"/>
            </a:path>
          </a:gradFill>
          <a:ln>
            <a:noFill/>
            <a:prstDash val="solid"/>
          </a:ln>
          <a:effectLst>
            <a:softEdge rad="1778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82" name="任意多边形 10"/>
          <p:cNvSpPr/>
          <p:nvPr>
            <p:custDataLst>
              <p:tags r:id="rId7"/>
            </p:custDataLst>
          </p:nvPr>
        </p:nvSpPr>
        <p:spPr>
          <a:xfrm rot="17400000">
            <a:off x="9496425" y="2840355"/>
            <a:ext cx="384810" cy="5471795"/>
          </a:xfrm>
          <a:custGeom>
            <a:gdLst>
              <a:gd name="connsiteX0" fmla="*/ 432 w 497"/>
              <a:gd name="connsiteY0" fmla="*/ 0 h 8455"/>
              <a:gd name="connsiteX1" fmla="*/ 489 w 497"/>
              <a:gd name="connsiteY1" fmla="*/ 42 h 8455"/>
              <a:gd name="connsiteX2" fmla="*/ 497 w 497"/>
              <a:gd name="connsiteY2" fmla="*/ 8291 h 8455"/>
              <a:gd name="connsiteX3" fmla="*/ 0 w 497"/>
              <a:gd name="connsiteY3" fmla="*/ 8455 h 8455"/>
              <a:gd name="connsiteX4" fmla="*/ 432 w 497"/>
              <a:gd name="connsiteY4" fmla="*/ 0 h 845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497" h="8455">
                <a:moveTo>
                  <a:pt x="432" y="0"/>
                </a:moveTo>
                <a:lnTo>
                  <a:pt x="489" y="42"/>
                </a:lnTo>
                <a:lnTo>
                  <a:pt x="497" y="8291"/>
                </a:lnTo>
                <a:lnTo>
                  <a:pt x="0" y="8455"/>
                </a:lnTo>
                <a:lnTo>
                  <a:pt x="432" y="0"/>
                </a:lnTo>
                <a:close/>
              </a:path>
            </a:pathLst>
          </a:custGeom>
          <a:gradFill>
            <a:gsLst>
              <a:gs pos="0">
                <a:schemeClr val="accent1"/>
              </a:gs>
              <a:gs pos="10000">
                <a:schemeClr val="accent1"/>
              </a:gs>
              <a:gs pos="30000">
                <a:schemeClr val="accent1">
                  <a:alpha val="50000"/>
                </a:schemeClr>
              </a:gs>
              <a:gs pos="100000">
                <a:schemeClr val="accent1">
                  <a:alpha val="0"/>
                </a:schemeClr>
              </a:gs>
            </a:gsLst>
            <a:lin ang="10800000" scaled="0"/>
          </a:gradFill>
          <a:ln>
            <a:noFill/>
            <a:prstDash val="solid"/>
          </a:ln>
          <a:effectLst>
            <a:softEdge rad="3175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cs typeface="MiSans Normal" panose="00000500000000000000" charset="-122"/>
              <a:sym typeface="+mn-ea"/>
            </a:endParaRPr>
          </a:p>
        </p:txBody>
      </p:sp>
      <p:sp>
        <p:nvSpPr>
          <p:cNvPr id="1048684" name="任意多边形 9"/>
          <p:cNvSpPr/>
          <p:nvPr>
            <p:custDataLst>
              <p:tags r:id="rId8"/>
            </p:custDataLst>
          </p:nvPr>
        </p:nvSpPr>
        <p:spPr>
          <a:xfrm rot="15240000">
            <a:off x="6005830" y="-1488440"/>
            <a:ext cx="136525" cy="12736830"/>
          </a:xfrm>
          <a:custGeom>
            <a:gdLst>
              <a:gd name="connsiteX0" fmla="*/ 20 w 215"/>
              <a:gd name="connsiteY0" fmla="*/ 90 h 20058"/>
              <a:gd name="connsiteX1" fmla="*/ 213 w 215"/>
              <a:gd name="connsiteY1" fmla="*/ 0 h 20058"/>
              <a:gd name="connsiteX2" fmla="*/ 63 w 215"/>
              <a:gd name="connsiteY2" fmla="*/ 20052 h 20058"/>
              <a:gd name="connsiteX3" fmla="*/ 0 w 215"/>
              <a:gd name="connsiteY3" fmla="*/ 20058 h 20058"/>
              <a:gd name="connsiteX4" fmla="*/ 20 w 215"/>
              <a:gd name="connsiteY4" fmla="*/ 90 h 2005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5" h="20058">
                <a:moveTo>
                  <a:pt x="20" y="90"/>
                </a:moveTo>
                <a:lnTo>
                  <a:pt x="213" y="0"/>
                </a:lnTo>
                <a:cubicBezTo>
                  <a:pt x="235" y="6035"/>
                  <a:pt x="95" y="19645"/>
                  <a:pt x="63" y="20052"/>
                </a:cubicBezTo>
                <a:lnTo>
                  <a:pt x="0" y="20058"/>
                </a:lnTo>
                <a:lnTo>
                  <a:pt x="20" y="90"/>
                </a:lnTo>
                <a:close/>
              </a:path>
            </a:pathLst>
          </a:custGeom>
          <a:gradFill>
            <a:gsLst>
              <a:gs pos="0">
                <a:schemeClr val="accent1"/>
              </a:gs>
              <a:gs pos="0">
                <a:schemeClr val="accent1"/>
              </a:gs>
              <a:gs pos="20000">
                <a:schemeClr val="accent1"/>
              </a:gs>
              <a:gs pos="100000">
                <a:schemeClr val="accent1">
                  <a:alpha val="0"/>
                </a:schemeClr>
              </a:gs>
            </a:gsLst>
            <a:path path="rect">
              <a:fillToRect l="50000" t="50000" r="50000" b="50000"/>
            </a:path>
          </a:gradFill>
          <a:ln>
            <a:noFill/>
            <a:prstDash val="solid"/>
          </a:ln>
          <a:effectLst>
            <a:softEdge rad="254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86" name="署名"/>
          <p:cNvSpPr txBox="1">
            <a:spLocks noGrp="1"/>
          </p:cNvSpPr>
          <p:nvPr>
            <p:ph type="body" idx="3"/>
            <p:custDataLst>
              <p:tags r:id="rId9"/>
            </p:custDataLst>
          </p:nvPr>
        </p:nvSpPr>
        <p:spPr>
          <a:xfrm>
            <a:off x="1774190" y="4248785"/>
            <a:ext cx="8373110" cy="42164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5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150" normalizeH="0" baseline="0" noProof="1"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</a:defRPr>
            </a:lvl1pPr>
          </a:lstStyle>
          <a:p>
            <a:pPr lvl="0" algn="l">
              <a:lnSpc>
                <a:spcPct val="150000"/>
              </a:lnSpc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688" name="副标题"/>
          <p:cNvSpPr txBox="1">
            <a:spLocks noGrp="1"/>
          </p:cNvSpPr>
          <p:nvPr>
            <p:ph type="body" idx="2" hasCustomPrompt="1"/>
            <p:custDataLst>
              <p:tags r:id="rId10"/>
            </p:custDataLst>
          </p:nvPr>
        </p:nvSpPr>
        <p:spPr>
          <a:xfrm>
            <a:off x="1474102" y="3021026"/>
            <a:ext cx="8673198" cy="950657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800" b="0" i="0" u="none" strike="noStrike" kern="1200" cap="none" spc="0" normalizeH="0" baseline="0" noProof="1" err="1"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</a:defRPr>
            </a:lvl1pPr>
          </a:lstStyle>
          <a:p>
            <a:pPr lvl="0" algn="l">
              <a:lnSpc>
                <a:spcPct val="100000"/>
              </a:lnSpc>
            </a:pPr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90" name="标题"/>
          <p:cNvSpPr txBox="1">
            <a:spLocks noGrp="1"/>
          </p:cNvSpPr>
          <p:nvPr>
            <p:ph type="title" idx="1" hasCustomPrompt="1"/>
            <p:custDataLst>
              <p:tags r:id="rId11"/>
            </p:custDataLst>
          </p:nvPr>
        </p:nvSpPr>
        <p:spPr>
          <a:xfrm>
            <a:off x="1474102" y="1932606"/>
            <a:ext cx="8673198" cy="1009493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600" b="0" i="0" u="none" strike="noStrike" kern="1200" cap="none" spc="300" normalizeH="0" baseline="0" noProof="1">
                <a:gradFill>
                  <a:gsLst>
                    <a:gs pos="14000">
                      <a:schemeClr val="accent1"/>
                    </a:gs>
                    <a:gs pos="54000">
                      <a:schemeClr val="tx1"/>
                    </a:gs>
                    <a:gs pos="92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692" name="日期占位符 3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4" name="页脚占位符 4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endParaRPr lang="zh-CN" altLang="en-US"/>
          </a:p>
        </p:txBody>
      </p:sp>
      <p:sp>
        <p:nvSpPr>
          <p:cNvPr id="1048696" name="灯片编号占位符 5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98" name="正文"/>
          <p:cNvSpPr txBox="1">
            <a:spLocks noGrp="1"/>
          </p:cNvSpPr>
          <p:nvPr>
            <p:ph idx="6"/>
            <p:custDataLst>
              <p:tags r:id="rId1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00" name="标题"/>
          <p:cNvSpPr txBox="1">
            <a:spLocks noGrp="1"/>
          </p:cNvSpPr>
          <p:nvPr>
            <p:ph type="title" idx="5"/>
            <p:custDataLst>
              <p:tags r:id="rId2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14000">
                      <a:schemeClr val="accent1"/>
                    </a:gs>
                    <a:gs pos="54000">
                      <a:schemeClr val="tx1"/>
                    </a:gs>
                    <a:gs pos="92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cxnSp>
        <p:nvCxnSpPr>
          <p:cNvPr id="3145733" name="直接连接符 9"/>
          <p:cNvCxnSpPr/>
          <p:nvPr>
            <p:custDataLst>
              <p:tags r:id="rId3"/>
            </p:custDataLst>
          </p:nvPr>
        </p:nvCxnSpPr>
        <p:spPr>
          <a:xfrm>
            <a:off x="766353" y="1233900"/>
            <a:ext cx="10811247" cy="0"/>
          </a:xfrm>
          <a:prstGeom prst="line">
            <a:avLst/>
          </a:prstGeom>
          <a:ln w="19050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1080000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02" name="圆: 空心 3"/>
          <p:cNvSpPr/>
          <p:nvPr>
            <p:custDataLst>
              <p:tags r:id="rId4"/>
            </p:custDataLst>
          </p:nvPr>
        </p:nvSpPr>
        <p:spPr>
          <a:xfrm>
            <a:off x="427990" y="555625"/>
            <a:ext cx="615950" cy="615950"/>
          </a:xfrm>
          <a:prstGeom prst="donut">
            <a:avLst>
              <a:gd name="adj" fmla="val 7946"/>
            </a:avLst>
          </a:prstGeom>
          <a:gradFill flip="none" rotWithShape="1">
            <a:gsLst>
              <a:gs pos="0">
                <a:schemeClr val="accent1"/>
              </a:gs>
              <a:gs pos="52000">
                <a:schemeClr val="accent1">
                  <a:alpha val="0"/>
                </a:schemeClr>
              </a:gs>
            </a:gsLst>
            <a:lin ang="42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704" name="圆: 空心 4"/>
          <p:cNvSpPr/>
          <p:nvPr>
            <p:custDataLst>
              <p:tags r:id="rId5"/>
            </p:custDataLst>
          </p:nvPr>
        </p:nvSpPr>
        <p:spPr>
          <a:xfrm>
            <a:off x="408940" y="530860"/>
            <a:ext cx="645795" cy="645795"/>
          </a:xfrm>
          <a:prstGeom prst="donut">
            <a:avLst>
              <a:gd name="adj" fmla="val 14539"/>
            </a:avLst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706" name="圆: 空心 5"/>
          <p:cNvSpPr/>
          <p:nvPr>
            <p:custDataLst>
              <p:tags r:id="rId6"/>
            </p:custDataLst>
          </p:nvPr>
        </p:nvSpPr>
        <p:spPr>
          <a:xfrm>
            <a:off x="165735" y="277495"/>
            <a:ext cx="1107440" cy="1107440"/>
          </a:xfrm>
          <a:prstGeom prst="donut">
            <a:avLst>
              <a:gd name="adj" fmla="val 18117"/>
            </a:avLst>
          </a:prstGeom>
          <a:gradFill flip="none" rotWithShape="1">
            <a:gsLst>
              <a:gs pos="0">
                <a:schemeClr val="accent1"/>
              </a:gs>
              <a:gs pos="75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708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0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2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714" name="副标题"/>
          <p:cNvSpPr txBox="1">
            <a:spLocks noGrp="1"/>
          </p:cNvSpPr>
          <p:nvPr>
            <p:ph type="body" idx="2" hasCustomPrompt="1"/>
            <p:custDataLst>
              <p:tags r:id="rId1"/>
            </p:custDataLst>
          </p:nvPr>
        </p:nvSpPr>
        <p:spPr>
          <a:xfrm>
            <a:off x="461552" y="5230415"/>
            <a:ext cx="3913224" cy="34933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400" b="0" i="0" u="none" strike="noStrike" kern="1200" cap="none" spc="800" normalizeH="0" baseline="0" noProof="1"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</a:defRPr>
            </a:lvl1pPr>
          </a:lstStyle>
          <a:p>
            <a:pPr lvl="0"/>
            <a:r>
              <a:rPr err="1">
                <a:sym typeface="+mn-ea"/>
              </a:rPr>
              <a:t>单击编辑副标题</a:t>
            </a:r>
            <a:endParaRPr>
              <a:sym typeface="+mn-ea"/>
            </a:endParaRPr>
          </a:p>
        </p:txBody>
      </p:sp>
      <p:sp>
        <p:nvSpPr>
          <p:cNvPr id="1048716" name="标题"/>
          <p:cNvSpPr txBox="1">
            <a:spLocks noGrp="1"/>
          </p:cNvSpPr>
          <p:nvPr>
            <p:ph type="title" idx="1" hasCustomPrompt="1"/>
            <p:custDataLst>
              <p:tags r:id="rId2"/>
            </p:custDataLst>
          </p:nvPr>
        </p:nvSpPr>
        <p:spPr>
          <a:xfrm>
            <a:off x="461645" y="5596890"/>
            <a:ext cx="3576955" cy="126047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8000" b="0" i="0" u="none" strike="noStrike" kern="1200" cap="none" spc="300" normalizeH="0" baseline="0" noProof="1">
                <a:gradFill>
                  <a:gsLst>
                    <a:gs pos="14000">
                      <a:schemeClr val="accent1"/>
                    </a:gs>
                    <a:gs pos="54000">
                      <a:schemeClr val="tx1"/>
                    </a:gs>
                    <a:gs pos="92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sp>
        <p:nvSpPr>
          <p:cNvPr id="1048718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0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22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24" name="圆: 空心 4"/>
          <p:cNvSpPr/>
          <p:nvPr>
            <p:custDataLst>
              <p:tags r:id="rId1"/>
            </p:custDataLst>
          </p:nvPr>
        </p:nvSpPr>
        <p:spPr>
          <a:xfrm>
            <a:off x="4152265" y="1443355"/>
            <a:ext cx="735330" cy="735330"/>
          </a:xfrm>
          <a:prstGeom prst="donut">
            <a:avLst>
              <a:gd name="adj" fmla="val 7946"/>
            </a:avLst>
          </a:prstGeom>
          <a:gradFill flip="none" rotWithShape="1">
            <a:gsLst>
              <a:gs pos="0">
                <a:schemeClr val="accent1"/>
              </a:gs>
              <a:gs pos="52000">
                <a:schemeClr val="accent1">
                  <a:alpha val="0"/>
                </a:schemeClr>
              </a:gs>
            </a:gsLst>
            <a:lin ang="42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726" name="圆: 空心 5"/>
          <p:cNvSpPr/>
          <p:nvPr>
            <p:custDataLst>
              <p:tags r:id="rId2"/>
            </p:custDataLst>
          </p:nvPr>
        </p:nvSpPr>
        <p:spPr>
          <a:xfrm>
            <a:off x="4129405" y="1414145"/>
            <a:ext cx="770890" cy="770890"/>
          </a:xfrm>
          <a:prstGeom prst="donut">
            <a:avLst>
              <a:gd name="adj" fmla="val 14539"/>
            </a:avLst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728" name="圆: 空心 3"/>
          <p:cNvSpPr/>
          <p:nvPr>
            <p:custDataLst>
              <p:tags r:id="rId3"/>
            </p:custDataLst>
          </p:nvPr>
        </p:nvSpPr>
        <p:spPr>
          <a:xfrm>
            <a:off x="3839210" y="1111885"/>
            <a:ext cx="1322070" cy="1322070"/>
          </a:xfrm>
          <a:prstGeom prst="donut">
            <a:avLst>
              <a:gd name="adj" fmla="val 18117"/>
            </a:avLst>
          </a:prstGeom>
          <a:gradFill flip="none" rotWithShape="1">
            <a:gsLst>
              <a:gs pos="0">
                <a:schemeClr val="accent1"/>
              </a:gs>
              <a:gs pos="75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cxnSp>
        <p:nvCxnSpPr>
          <p:cNvPr id="3145735" name="直接连接符 13"/>
          <p:cNvCxnSpPr/>
          <p:nvPr>
            <p:custDataLst>
              <p:tags r:id="rId4"/>
            </p:custDataLst>
          </p:nvPr>
        </p:nvCxnSpPr>
        <p:spPr>
          <a:xfrm flipH="1">
            <a:off x="4491878" y="2207906"/>
            <a:ext cx="8312" cy="2358369"/>
          </a:xfrm>
          <a:prstGeom prst="line">
            <a:avLst/>
          </a:prstGeom>
          <a:ln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30" name="任意多边形 21"/>
          <p:cNvSpPr/>
          <p:nvPr>
            <p:custDataLst>
              <p:tags r:id="rId5"/>
            </p:custDataLst>
          </p:nvPr>
        </p:nvSpPr>
        <p:spPr>
          <a:xfrm rot="7500000" flipV="1">
            <a:off x="5943600" y="3218815"/>
            <a:ext cx="348615" cy="4824095"/>
          </a:xfrm>
          <a:custGeom>
            <a:gdLst>
              <a:gd name="connsiteX0" fmla="*/ 465 w 549"/>
              <a:gd name="connsiteY0" fmla="*/ 37 h 7846"/>
              <a:gd name="connsiteX1" fmla="*/ 496 w 549"/>
              <a:gd name="connsiteY1" fmla="*/ 0 h 7846"/>
              <a:gd name="connsiteX2" fmla="*/ 549 w 549"/>
              <a:gd name="connsiteY2" fmla="*/ 7116 h 7846"/>
              <a:gd name="connsiteX3" fmla="*/ 0 w 549"/>
              <a:gd name="connsiteY3" fmla="*/ 7846 h 7846"/>
              <a:gd name="connsiteX4" fmla="*/ 465 w 549"/>
              <a:gd name="connsiteY4" fmla="*/ 37 h 784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49" h="7844">
                <a:moveTo>
                  <a:pt x="465" y="37"/>
                </a:moveTo>
                <a:lnTo>
                  <a:pt x="496" y="0"/>
                </a:lnTo>
                <a:lnTo>
                  <a:pt x="549" y="7116"/>
                </a:lnTo>
                <a:lnTo>
                  <a:pt x="0" y="7846"/>
                </a:lnTo>
                <a:lnTo>
                  <a:pt x="465" y="37"/>
                </a:lnTo>
                <a:close/>
              </a:path>
            </a:pathLst>
          </a:custGeom>
          <a:gradFill>
            <a:gsLst>
              <a:gs pos="0">
                <a:schemeClr val="accent1"/>
              </a:gs>
              <a:gs pos="10000">
                <a:schemeClr val="accent1"/>
              </a:gs>
              <a:gs pos="33000">
                <a:schemeClr val="accent1">
                  <a:alpha val="50000"/>
                </a:schemeClr>
              </a:gs>
              <a:gs pos="100000">
                <a:schemeClr val="accent1">
                  <a:alpha val="0"/>
                </a:schemeClr>
              </a:gs>
            </a:gsLst>
            <a:lin ang="10800000" scaled="0"/>
          </a:gradFill>
          <a:ln>
            <a:noFill/>
            <a:prstDash val="solid"/>
          </a:ln>
          <a:effectLst>
            <a:softEdge rad="3175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32" name="任意多边形 22"/>
          <p:cNvSpPr/>
          <p:nvPr>
            <p:custDataLst>
              <p:tags r:id="rId6"/>
            </p:custDataLst>
          </p:nvPr>
        </p:nvSpPr>
        <p:spPr>
          <a:xfrm rot="6300000">
            <a:off x="5315585" y="-1616710"/>
            <a:ext cx="1153795" cy="13151486"/>
          </a:xfrm>
          <a:custGeom>
            <a:gdLst>
              <a:gd name="connsiteX0" fmla="*/ 20 w 215"/>
              <a:gd name="connsiteY0" fmla="*/ 90 h 20058"/>
              <a:gd name="connsiteX1" fmla="*/ 213 w 215"/>
              <a:gd name="connsiteY1" fmla="*/ 0 h 20058"/>
              <a:gd name="connsiteX2" fmla="*/ 63 w 215"/>
              <a:gd name="connsiteY2" fmla="*/ 20052 h 20058"/>
              <a:gd name="connsiteX3" fmla="*/ 0 w 215"/>
              <a:gd name="connsiteY3" fmla="*/ 20058 h 20058"/>
              <a:gd name="connsiteX4" fmla="*/ 20 w 215"/>
              <a:gd name="connsiteY4" fmla="*/ 90 h 2005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5" h="20058">
                <a:moveTo>
                  <a:pt x="20" y="90"/>
                </a:moveTo>
                <a:lnTo>
                  <a:pt x="213" y="0"/>
                </a:lnTo>
                <a:cubicBezTo>
                  <a:pt x="235" y="6035"/>
                  <a:pt x="95" y="19645"/>
                  <a:pt x="63" y="20052"/>
                </a:cubicBezTo>
                <a:lnTo>
                  <a:pt x="0" y="20058"/>
                </a:lnTo>
                <a:lnTo>
                  <a:pt x="20" y="90"/>
                </a:lnTo>
                <a:close/>
              </a:path>
            </a:pathLst>
          </a:custGeom>
          <a:gradFill>
            <a:gsLst>
              <a:gs pos="0">
                <a:schemeClr val="accent1">
                  <a:alpha val="40000"/>
                </a:schemeClr>
              </a:gs>
              <a:gs pos="18000">
                <a:schemeClr val="accent1">
                  <a:alpha val="20000"/>
                </a:schemeClr>
              </a:gs>
              <a:gs pos="100000">
                <a:schemeClr val="accent1">
                  <a:alpha val="0"/>
                </a:schemeClr>
              </a:gs>
            </a:gsLst>
            <a:path path="rect">
              <a:fillToRect l="50000" t="50000" r="50000" b="50000"/>
            </a:path>
          </a:gradFill>
          <a:ln>
            <a:noFill/>
            <a:prstDash val="solid"/>
          </a:ln>
          <a:effectLst>
            <a:softEdge rad="1778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34" name="任意多边形 23"/>
          <p:cNvSpPr/>
          <p:nvPr>
            <p:custDataLst>
              <p:tags r:id="rId7"/>
            </p:custDataLst>
          </p:nvPr>
        </p:nvSpPr>
        <p:spPr>
          <a:xfrm rot="4080000" flipH="1">
            <a:off x="2178685" y="2969895"/>
            <a:ext cx="384810" cy="5331460"/>
          </a:xfrm>
          <a:custGeom>
            <a:gdLst>
              <a:gd name="connsiteX0" fmla="*/ 432 w 497"/>
              <a:gd name="connsiteY0" fmla="*/ 0 h 8455"/>
              <a:gd name="connsiteX1" fmla="*/ 489 w 497"/>
              <a:gd name="connsiteY1" fmla="*/ 42 h 8455"/>
              <a:gd name="connsiteX2" fmla="*/ 497 w 497"/>
              <a:gd name="connsiteY2" fmla="*/ 8291 h 8455"/>
              <a:gd name="connsiteX3" fmla="*/ 0 w 497"/>
              <a:gd name="connsiteY3" fmla="*/ 8455 h 8455"/>
              <a:gd name="connsiteX4" fmla="*/ 432 w 497"/>
              <a:gd name="connsiteY4" fmla="*/ 0 h 845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497" h="8455">
                <a:moveTo>
                  <a:pt x="432" y="0"/>
                </a:moveTo>
                <a:lnTo>
                  <a:pt x="489" y="42"/>
                </a:lnTo>
                <a:lnTo>
                  <a:pt x="497" y="8291"/>
                </a:lnTo>
                <a:lnTo>
                  <a:pt x="0" y="8455"/>
                </a:lnTo>
                <a:lnTo>
                  <a:pt x="432" y="0"/>
                </a:lnTo>
                <a:close/>
              </a:path>
            </a:pathLst>
          </a:custGeom>
          <a:gradFill>
            <a:gsLst>
              <a:gs pos="0">
                <a:schemeClr val="accent1"/>
              </a:gs>
              <a:gs pos="10000">
                <a:schemeClr val="accent1"/>
              </a:gs>
              <a:gs pos="30000">
                <a:schemeClr val="accent1">
                  <a:alpha val="50000"/>
                </a:schemeClr>
              </a:gs>
              <a:gs pos="100000">
                <a:schemeClr val="accent1">
                  <a:alpha val="0"/>
                </a:schemeClr>
              </a:gs>
            </a:gsLst>
            <a:lin ang="10800000" scaled="0"/>
          </a:gradFill>
          <a:ln>
            <a:noFill/>
            <a:prstDash val="solid"/>
          </a:ln>
          <a:effectLst>
            <a:softEdge rad="3175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cs typeface="MiSans Normal" panose="00000500000000000000" charset="-122"/>
              <a:sym typeface="+mn-ea"/>
            </a:endParaRPr>
          </a:p>
        </p:txBody>
      </p:sp>
      <p:sp>
        <p:nvSpPr>
          <p:cNvPr id="1048736" name="任意多边形 24"/>
          <p:cNvSpPr/>
          <p:nvPr>
            <p:custDataLst>
              <p:tags r:id="rId8"/>
            </p:custDataLst>
          </p:nvPr>
        </p:nvSpPr>
        <p:spPr>
          <a:xfrm rot="6360000">
            <a:off x="5643245" y="-1477645"/>
            <a:ext cx="136525" cy="12736830"/>
          </a:xfrm>
          <a:custGeom>
            <a:gdLst>
              <a:gd name="connsiteX0" fmla="*/ 20 w 215"/>
              <a:gd name="connsiteY0" fmla="*/ 90 h 20058"/>
              <a:gd name="connsiteX1" fmla="*/ 213 w 215"/>
              <a:gd name="connsiteY1" fmla="*/ 0 h 20058"/>
              <a:gd name="connsiteX2" fmla="*/ 63 w 215"/>
              <a:gd name="connsiteY2" fmla="*/ 20052 h 20058"/>
              <a:gd name="connsiteX3" fmla="*/ 0 w 215"/>
              <a:gd name="connsiteY3" fmla="*/ 20058 h 20058"/>
              <a:gd name="connsiteX4" fmla="*/ 20 w 215"/>
              <a:gd name="connsiteY4" fmla="*/ 90 h 2005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5" h="20058">
                <a:moveTo>
                  <a:pt x="20" y="90"/>
                </a:moveTo>
                <a:lnTo>
                  <a:pt x="213" y="0"/>
                </a:lnTo>
                <a:cubicBezTo>
                  <a:pt x="235" y="6035"/>
                  <a:pt x="95" y="19645"/>
                  <a:pt x="63" y="20052"/>
                </a:cubicBezTo>
                <a:lnTo>
                  <a:pt x="0" y="20058"/>
                </a:lnTo>
                <a:lnTo>
                  <a:pt x="20" y="90"/>
                </a:lnTo>
                <a:close/>
              </a:path>
            </a:pathLst>
          </a:custGeom>
          <a:gradFill>
            <a:gsLst>
              <a:gs pos="0">
                <a:schemeClr val="accent1"/>
              </a:gs>
              <a:gs pos="0">
                <a:schemeClr val="accent1"/>
              </a:gs>
              <a:gs pos="20000">
                <a:schemeClr val="accent1"/>
              </a:gs>
              <a:gs pos="100000">
                <a:schemeClr val="accent1">
                  <a:alpha val="0"/>
                </a:schemeClr>
              </a:gs>
            </a:gsLst>
            <a:path path="rect">
              <a:fillToRect l="50000" t="50000" r="50000" b="50000"/>
            </a:path>
          </a:gradFill>
          <a:ln>
            <a:noFill/>
            <a:prstDash val="solid"/>
          </a:ln>
          <a:effectLst>
            <a:softEdge rad="254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38" name="节编号"/>
          <p:cNvSpPr txBox="1">
            <a:spLocks noGrp="1"/>
          </p:cNvSpPr>
          <p:nvPr>
            <p:ph type="body" idx="2" hasCustomPrompt="1"/>
            <p:custDataLst>
              <p:tags r:id="rId9"/>
            </p:custDataLst>
          </p:nvPr>
        </p:nvSpPr>
        <p:spPr>
          <a:xfrm>
            <a:off x="4823624" y="1972572"/>
            <a:ext cx="5628640" cy="622697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32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编辑节编号</a:t>
            </a:r>
            <a:endParaRPr>
              <a:sym typeface="+mn-ea"/>
            </a:endParaRPr>
          </a:p>
        </p:txBody>
      </p:sp>
      <p:sp>
        <p:nvSpPr>
          <p:cNvPr id="1048740" name="标题"/>
          <p:cNvSpPr txBox="1">
            <a:spLocks noGrp="1"/>
          </p:cNvSpPr>
          <p:nvPr>
            <p:ph type="title" idx="1" hasCustomPrompt="1"/>
            <p:custDataLst>
              <p:tags r:id="rId10"/>
            </p:custDataLst>
          </p:nvPr>
        </p:nvSpPr>
        <p:spPr>
          <a:xfrm>
            <a:off x="4823460" y="2704465"/>
            <a:ext cx="5628640" cy="191960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0" i="0" u="none" strike="noStrike" kern="1200" cap="none" spc="0" normalizeH="0" baseline="0" noProof="1">
                <a:gradFill flip="none" rotWithShape="1">
                  <a:gsLst>
                    <a:gs pos="14000">
                      <a:schemeClr val="accent1"/>
                    </a:gs>
                    <a:gs pos="54000">
                      <a:schemeClr val="tx1"/>
                    </a:gs>
                    <a:gs pos="92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742" name="日期占位符 3"/>
          <p:cNvSpPr>
            <a:spLocks noGrp="1"/>
          </p:cNvSpPr>
          <p:nvPr>
            <p:ph type="dt" sz="half" idx="10"/>
            <p:custDataLst>
              <p:tags r:id="rId11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4" name="页脚占位符 4"/>
          <p:cNvSpPr>
            <a:spLocks noGrp="1"/>
          </p:cNvSpPr>
          <p:nvPr>
            <p:ph type="ftr" sz="quarter" idx="11"/>
            <p:custDataLst>
              <p:tags r:id="rId12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6" name="灯片编号占位符 5"/>
          <p:cNvSpPr>
            <a:spLocks noGrp="1"/>
          </p:cNvSpPr>
          <p:nvPr>
            <p:ph type="sldNum" sz="quarter" idx="12"/>
            <p:custDataLst>
              <p:tags r:id="rId13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48" name="正文"/>
          <p:cNvSpPr txBox="1">
            <a:spLocks noGrp="1"/>
          </p:cNvSpPr>
          <p:nvPr>
            <p:ph idx="7"/>
            <p:custDataLst>
              <p:tags r:id="rId1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50" name="正文"/>
          <p:cNvSpPr txBox="1">
            <a:spLocks noGrp="1"/>
          </p:cNvSpPr>
          <p:nvPr>
            <p:ph idx="6"/>
            <p:custDataLst>
              <p:tags r:id="rId2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52" name="标题"/>
          <p:cNvSpPr txBox="1">
            <a:spLocks noGrp="1"/>
          </p:cNvSpPr>
          <p:nvPr>
            <p:ph type="title" idx="5"/>
            <p:custDataLst>
              <p:tags r:id="rId3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14000">
                      <a:schemeClr val="accent1"/>
                    </a:gs>
                    <a:gs pos="54000">
                      <a:schemeClr val="tx1"/>
                    </a:gs>
                    <a:gs pos="92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cxnSp>
        <p:nvCxnSpPr>
          <p:cNvPr id="3145737" name="直接连接符 8"/>
          <p:cNvCxnSpPr/>
          <p:nvPr>
            <p:custDataLst>
              <p:tags r:id="rId4"/>
            </p:custDataLst>
          </p:nvPr>
        </p:nvCxnSpPr>
        <p:spPr>
          <a:xfrm>
            <a:off x="766353" y="1233900"/>
            <a:ext cx="10811247" cy="0"/>
          </a:xfrm>
          <a:prstGeom prst="line">
            <a:avLst/>
          </a:prstGeom>
          <a:ln w="19050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1080000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54" name="圆: 空心 3"/>
          <p:cNvSpPr/>
          <p:nvPr>
            <p:custDataLst>
              <p:tags r:id="rId5"/>
            </p:custDataLst>
          </p:nvPr>
        </p:nvSpPr>
        <p:spPr>
          <a:xfrm>
            <a:off x="427990" y="555625"/>
            <a:ext cx="615950" cy="615950"/>
          </a:xfrm>
          <a:prstGeom prst="donut">
            <a:avLst>
              <a:gd name="adj" fmla="val 7946"/>
            </a:avLst>
          </a:prstGeom>
          <a:gradFill flip="none" rotWithShape="1">
            <a:gsLst>
              <a:gs pos="0">
                <a:schemeClr val="accent1"/>
              </a:gs>
              <a:gs pos="52000">
                <a:schemeClr val="accent1">
                  <a:alpha val="0"/>
                </a:schemeClr>
              </a:gs>
            </a:gsLst>
            <a:lin ang="42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756" name="圆: 空心 4"/>
          <p:cNvSpPr/>
          <p:nvPr>
            <p:custDataLst>
              <p:tags r:id="rId6"/>
            </p:custDataLst>
          </p:nvPr>
        </p:nvSpPr>
        <p:spPr>
          <a:xfrm>
            <a:off x="408940" y="530860"/>
            <a:ext cx="645795" cy="645795"/>
          </a:xfrm>
          <a:prstGeom prst="donut">
            <a:avLst>
              <a:gd name="adj" fmla="val 14539"/>
            </a:avLst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758" name="圆: 空心 5"/>
          <p:cNvSpPr/>
          <p:nvPr>
            <p:custDataLst>
              <p:tags r:id="rId7"/>
            </p:custDataLst>
          </p:nvPr>
        </p:nvSpPr>
        <p:spPr>
          <a:xfrm>
            <a:off x="165735" y="277495"/>
            <a:ext cx="1107440" cy="1107440"/>
          </a:xfrm>
          <a:prstGeom prst="donut">
            <a:avLst>
              <a:gd name="adj" fmla="val 18117"/>
            </a:avLst>
          </a:prstGeom>
          <a:gradFill flip="none" rotWithShape="1">
            <a:gsLst>
              <a:gs pos="0">
                <a:schemeClr val="accent1"/>
              </a:gs>
              <a:gs pos="75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760" name="日期占位符 4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2" name="页脚占位符 5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4" name="灯片编号占位符 6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66" name="正文"/>
          <p:cNvSpPr txBox="1">
            <a:spLocks noGrp="1"/>
          </p:cNvSpPr>
          <p:nvPr>
            <p:ph idx="9"/>
            <p:custDataLst>
              <p:tags r:id="rId1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68" name="标题"/>
          <p:cNvSpPr txBox="1">
            <a:spLocks noGrp="1"/>
          </p:cNvSpPr>
          <p:nvPr>
            <p:ph type="title" idx="8"/>
            <p:custDataLst>
              <p:tags r:id="rId2"/>
            </p:custDataLst>
          </p:nvPr>
        </p:nvSpPr>
        <p:spPr>
          <a:xfrm>
            <a:off x="62352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70" name="正文"/>
          <p:cNvSpPr txBox="1">
            <a:spLocks noGrp="1"/>
          </p:cNvSpPr>
          <p:nvPr>
            <p:ph idx="7"/>
            <p:custDataLst>
              <p:tags r:id="rId3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72" name="标题"/>
          <p:cNvSpPr txBox="1">
            <a:spLocks noGrp="1"/>
          </p:cNvSpPr>
          <p:nvPr>
            <p:ph type="title" idx="6"/>
            <p:custDataLst>
              <p:tags r:id="rId4"/>
            </p:custDataLst>
          </p:nvPr>
        </p:nvSpPr>
        <p:spPr>
          <a:xfrm>
            <a:off x="6084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74" name="标题"/>
          <p:cNvSpPr txBox="1">
            <a:spLocks noGrp="1"/>
          </p:cNvSpPr>
          <p:nvPr>
            <p:ph type="title" idx="5"/>
            <p:custDataLst>
              <p:tags r:id="rId5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14000">
                      <a:schemeClr val="accent1"/>
                    </a:gs>
                    <a:gs pos="54000">
                      <a:schemeClr val="tx1"/>
                    </a:gs>
                    <a:gs pos="92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cxnSp>
        <p:nvCxnSpPr>
          <p:cNvPr id="3145739" name="直接连接符 11"/>
          <p:cNvCxnSpPr/>
          <p:nvPr>
            <p:custDataLst>
              <p:tags r:id="rId6"/>
            </p:custDataLst>
          </p:nvPr>
        </p:nvCxnSpPr>
        <p:spPr>
          <a:xfrm>
            <a:off x="766353" y="1233900"/>
            <a:ext cx="10811247" cy="0"/>
          </a:xfrm>
          <a:prstGeom prst="line">
            <a:avLst/>
          </a:prstGeom>
          <a:ln w="19050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1080000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76" name="圆: 空心 3"/>
          <p:cNvSpPr/>
          <p:nvPr>
            <p:custDataLst>
              <p:tags r:id="rId7"/>
            </p:custDataLst>
          </p:nvPr>
        </p:nvSpPr>
        <p:spPr>
          <a:xfrm>
            <a:off x="427990" y="555625"/>
            <a:ext cx="615950" cy="615950"/>
          </a:xfrm>
          <a:prstGeom prst="donut">
            <a:avLst>
              <a:gd name="adj" fmla="val 7946"/>
            </a:avLst>
          </a:prstGeom>
          <a:gradFill flip="none" rotWithShape="1">
            <a:gsLst>
              <a:gs pos="0">
                <a:schemeClr val="accent1"/>
              </a:gs>
              <a:gs pos="52000">
                <a:schemeClr val="accent1">
                  <a:alpha val="0"/>
                </a:schemeClr>
              </a:gs>
            </a:gsLst>
            <a:lin ang="42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778" name="圆: 空心 4"/>
          <p:cNvSpPr/>
          <p:nvPr>
            <p:custDataLst>
              <p:tags r:id="rId8"/>
            </p:custDataLst>
          </p:nvPr>
        </p:nvSpPr>
        <p:spPr>
          <a:xfrm>
            <a:off x="408940" y="530860"/>
            <a:ext cx="645795" cy="645795"/>
          </a:xfrm>
          <a:prstGeom prst="donut">
            <a:avLst>
              <a:gd name="adj" fmla="val 14539"/>
            </a:avLst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780" name="圆: 空心 5"/>
          <p:cNvSpPr/>
          <p:nvPr>
            <p:custDataLst>
              <p:tags r:id="rId9"/>
            </p:custDataLst>
          </p:nvPr>
        </p:nvSpPr>
        <p:spPr>
          <a:xfrm>
            <a:off x="165735" y="277495"/>
            <a:ext cx="1107440" cy="1107440"/>
          </a:xfrm>
          <a:prstGeom prst="donut">
            <a:avLst>
              <a:gd name="adj" fmla="val 18117"/>
            </a:avLst>
          </a:prstGeom>
          <a:gradFill flip="none" rotWithShape="1">
            <a:gsLst>
              <a:gs pos="0">
                <a:schemeClr val="accent1"/>
              </a:gs>
              <a:gs pos="75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782" name="日期占位符 6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4" name="页脚占位符 7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86" name="灯片编号占位符 8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88" name="标题"/>
          <p:cNvSpPr txBox="1">
            <a:spLocks noGrp="1"/>
          </p:cNvSpPr>
          <p:nvPr>
            <p:ph type="title" idx="5"/>
            <p:custDataLst>
              <p:tags r:id="rId1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14000">
                      <a:schemeClr val="accent1"/>
                    </a:gs>
                    <a:gs pos="54000">
                      <a:schemeClr val="tx1"/>
                    </a:gs>
                    <a:gs pos="92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cxnSp>
        <p:nvCxnSpPr>
          <p:cNvPr id="3145741" name="直接连接符 7"/>
          <p:cNvCxnSpPr/>
          <p:nvPr>
            <p:custDataLst>
              <p:tags r:id="rId2"/>
            </p:custDataLst>
          </p:nvPr>
        </p:nvCxnSpPr>
        <p:spPr>
          <a:xfrm>
            <a:off x="766353" y="1233900"/>
            <a:ext cx="10811247" cy="0"/>
          </a:xfrm>
          <a:prstGeom prst="line">
            <a:avLst/>
          </a:prstGeom>
          <a:ln w="19050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1080000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90" name="圆: 空心 3"/>
          <p:cNvSpPr/>
          <p:nvPr>
            <p:custDataLst>
              <p:tags r:id="rId3"/>
            </p:custDataLst>
          </p:nvPr>
        </p:nvSpPr>
        <p:spPr>
          <a:xfrm>
            <a:off x="427990" y="555625"/>
            <a:ext cx="615950" cy="615950"/>
          </a:xfrm>
          <a:prstGeom prst="donut">
            <a:avLst>
              <a:gd name="adj" fmla="val 7946"/>
            </a:avLst>
          </a:prstGeom>
          <a:gradFill flip="none" rotWithShape="1">
            <a:gsLst>
              <a:gs pos="0">
                <a:schemeClr val="accent1"/>
              </a:gs>
              <a:gs pos="52000">
                <a:schemeClr val="accent1">
                  <a:alpha val="0"/>
                </a:schemeClr>
              </a:gs>
            </a:gsLst>
            <a:lin ang="42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792" name="圆: 空心 4"/>
          <p:cNvSpPr/>
          <p:nvPr>
            <p:custDataLst>
              <p:tags r:id="rId4"/>
            </p:custDataLst>
          </p:nvPr>
        </p:nvSpPr>
        <p:spPr>
          <a:xfrm>
            <a:off x="408940" y="530860"/>
            <a:ext cx="645795" cy="645795"/>
          </a:xfrm>
          <a:prstGeom prst="donut">
            <a:avLst>
              <a:gd name="adj" fmla="val 14539"/>
            </a:avLst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794" name="圆: 空心 5"/>
          <p:cNvSpPr/>
          <p:nvPr>
            <p:custDataLst>
              <p:tags r:id="rId5"/>
            </p:custDataLst>
          </p:nvPr>
        </p:nvSpPr>
        <p:spPr>
          <a:xfrm>
            <a:off x="165735" y="277495"/>
            <a:ext cx="1107440" cy="1107440"/>
          </a:xfrm>
          <a:prstGeom prst="donut">
            <a:avLst>
              <a:gd name="adj" fmla="val 18117"/>
            </a:avLst>
          </a:prstGeom>
          <a:gradFill flip="none" rotWithShape="1">
            <a:gsLst>
              <a:gs pos="0">
                <a:schemeClr val="accent1"/>
              </a:gs>
              <a:gs pos="75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796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8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00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802" name="圆: 空心 7"/>
          <p:cNvSpPr/>
          <p:nvPr>
            <p:custDataLst>
              <p:tags r:id="rId1"/>
            </p:custDataLst>
          </p:nvPr>
        </p:nvSpPr>
        <p:spPr>
          <a:xfrm>
            <a:off x="180340" y="277495"/>
            <a:ext cx="1107440" cy="1107440"/>
          </a:xfrm>
          <a:prstGeom prst="donut">
            <a:avLst>
              <a:gd name="adj" fmla="val 18117"/>
            </a:avLst>
          </a:prstGeom>
          <a:gradFill flip="none" rotWithShape="1">
            <a:gsLst>
              <a:gs pos="0">
                <a:schemeClr val="accent1"/>
              </a:gs>
              <a:gs pos="75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804" name="圆: 空心 6"/>
          <p:cNvSpPr/>
          <p:nvPr>
            <p:custDataLst>
              <p:tags r:id="rId2"/>
            </p:custDataLst>
          </p:nvPr>
        </p:nvSpPr>
        <p:spPr>
          <a:xfrm>
            <a:off x="423545" y="530860"/>
            <a:ext cx="645795" cy="645795"/>
          </a:xfrm>
          <a:prstGeom prst="donut">
            <a:avLst>
              <a:gd name="adj" fmla="val 14539"/>
            </a:avLst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806" name="圆: 空心 5"/>
          <p:cNvSpPr/>
          <p:nvPr>
            <p:custDataLst>
              <p:tags r:id="rId3"/>
            </p:custDataLst>
          </p:nvPr>
        </p:nvSpPr>
        <p:spPr>
          <a:xfrm>
            <a:off x="442595" y="555625"/>
            <a:ext cx="615950" cy="615950"/>
          </a:xfrm>
          <a:prstGeom prst="donut">
            <a:avLst>
              <a:gd name="adj" fmla="val 7946"/>
            </a:avLst>
          </a:prstGeom>
          <a:gradFill flip="none" rotWithShape="1">
            <a:gsLst>
              <a:gs pos="0">
                <a:schemeClr val="accent1"/>
              </a:gs>
              <a:gs pos="52000">
                <a:schemeClr val="accent1">
                  <a:alpha val="0"/>
                </a:schemeClr>
              </a:gs>
            </a:gsLst>
            <a:lin ang="42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808" name="日期占位符 1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10" name="页脚占位符 2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12" name="灯片编号占位符 3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814" name="圆: 空心 5"/>
          <p:cNvSpPr/>
          <p:nvPr>
            <p:custDataLst>
              <p:tags r:id="rId1"/>
            </p:custDataLst>
          </p:nvPr>
        </p:nvSpPr>
        <p:spPr>
          <a:xfrm>
            <a:off x="442595" y="555625"/>
            <a:ext cx="615950" cy="615950"/>
          </a:xfrm>
          <a:prstGeom prst="donut">
            <a:avLst>
              <a:gd name="adj" fmla="val 7946"/>
            </a:avLst>
          </a:prstGeom>
          <a:gradFill flip="none" rotWithShape="1">
            <a:gsLst>
              <a:gs pos="0">
                <a:schemeClr val="accent1"/>
              </a:gs>
              <a:gs pos="52000">
                <a:schemeClr val="accent1">
                  <a:alpha val="0"/>
                </a:schemeClr>
              </a:gs>
            </a:gsLst>
            <a:lin ang="42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816" name="圆: 空心 6"/>
          <p:cNvSpPr/>
          <p:nvPr>
            <p:custDataLst>
              <p:tags r:id="rId2"/>
            </p:custDataLst>
          </p:nvPr>
        </p:nvSpPr>
        <p:spPr>
          <a:xfrm>
            <a:off x="423545" y="530860"/>
            <a:ext cx="645795" cy="645795"/>
          </a:xfrm>
          <a:prstGeom prst="donut">
            <a:avLst>
              <a:gd name="adj" fmla="val 14539"/>
            </a:avLst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818" name="圆: 空心 7"/>
          <p:cNvSpPr/>
          <p:nvPr>
            <p:custDataLst>
              <p:tags r:id="rId3"/>
            </p:custDataLst>
          </p:nvPr>
        </p:nvSpPr>
        <p:spPr>
          <a:xfrm>
            <a:off x="180340" y="277495"/>
            <a:ext cx="1107440" cy="1107440"/>
          </a:xfrm>
          <a:prstGeom prst="donut">
            <a:avLst>
              <a:gd name="adj" fmla="val 18117"/>
            </a:avLst>
          </a:prstGeom>
          <a:gradFill flip="none" rotWithShape="1">
            <a:gsLst>
              <a:gs pos="0">
                <a:schemeClr val="accent1"/>
              </a:gs>
              <a:gs pos="75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820" name="正文"/>
          <p:cNvSpPr txBox="1">
            <a:spLocks noGrp="1"/>
          </p:cNvSpPr>
          <p:nvPr>
            <p:ph idx="1"/>
            <p:custDataLst>
              <p:tags r:id="rId4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822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24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26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cxnSp>
        <p:nvCxnSpPr>
          <p:cNvPr id="3145743" name="直接连接符 10"/>
          <p:cNvCxnSpPr/>
          <p:nvPr>
            <p:custDataLst>
              <p:tags r:id="rId1"/>
            </p:custDataLst>
          </p:nvPr>
        </p:nvCxnSpPr>
        <p:spPr>
          <a:xfrm>
            <a:off x="766353" y="1233900"/>
            <a:ext cx="10811247" cy="0"/>
          </a:xfrm>
          <a:prstGeom prst="line">
            <a:avLst/>
          </a:prstGeom>
          <a:ln w="19050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1080000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28" name="圆: 空心 6"/>
          <p:cNvSpPr/>
          <p:nvPr>
            <p:custDataLst>
              <p:tags r:id="rId2"/>
            </p:custDataLst>
          </p:nvPr>
        </p:nvSpPr>
        <p:spPr>
          <a:xfrm>
            <a:off x="427990" y="555625"/>
            <a:ext cx="615950" cy="615950"/>
          </a:xfrm>
          <a:prstGeom prst="donut">
            <a:avLst>
              <a:gd name="adj" fmla="val 7946"/>
            </a:avLst>
          </a:prstGeom>
          <a:gradFill flip="none" rotWithShape="1">
            <a:gsLst>
              <a:gs pos="0">
                <a:schemeClr val="accent1"/>
              </a:gs>
              <a:gs pos="52000">
                <a:schemeClr val="accent1">
                  <a:alpha val="0"/>
                </a:schemeClr>
              </a:gs>
            </a:gsLst>
            <a:lin ang="42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830" name="圆: 空心 7"/>
          <p:cNvSpPr/>
          <p:nvPr>
            <p:custDataLst>
              <p:tags r:id="rId3"/>
            </p:custDataLst>
          </p:nvPr>
        </p:nvSpPr>
        <p:spPr>
          <a:xfrm>
            <a:off x="408940" y="530860"/>
            <a:ext cx="645795" cy="645795"/>
          </a:xfrm>
          <a:prstGeom prst="donut">
            <a:avLst>
              <a:gd name="adj" fmla="val 14539"/>
            </a:avLst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832" name="圆: 空心 8"/>
          <p:cNvSpPr/>
          <p:nvPr>
            <p:custDataLst>
              <p:tags r:id="rId4"/>
            </p:custDataLst>
          </p:nvPr>
        </p:nvSpPr>
        <p:spPr>
          <a:xfrm>
            <a:off x="165735" y="277495"/>
            <a:ext cx="1107440" cy="1107440"/>
          </a:xfrm>
          <a:prstGeom prst="donut">
            <a:avLst>
              <a:gd name="adj" fmla="val 18117"/>
            </a:avLst>
          </a:prstGeom>
          <a:gradFill flip="none" rotWithShape="1">
            <a:gsLst>
              <a:gs pos="0">
                <a:schemeClr val="accent1"/>
              </a:gs>
              <a:gs pos="75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834" name="副标题"/>
          <p:cNvSpPr txBox="1">
            <a:spLocks noGrp="1"/>
          </p:cNvSpPr>
          <p:nvPr>
            <p:ph type="body" idx="2" hasCustomPrompt="1"/>
            <p:custDataLst>
              <p:tags r:id="rId5"/>
            </p:custDataLst>
          </p:nvPr>
        </p:nvSpPr>
        <p:spPr>
          <a:xfrm>
            <a:off x="608400" y="1324800"/>
            <a:ext cx="109692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836" name="标题"/>
          <p:cNvSpPr txBox="1">
            <a:spLocks noGrp="1"/>
          </p:cNvSpPr>
          <p:nvPr>
            <p:ph type="title" idx="1"/>
            <p:custDataLst>
              <p:tags r:id="rId6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14000">
                      <a:schemeClr val="accent1"/>
                    </a:gs>
                    <a:gs pos="54000">
                      <a:schemeClr val="tx1"/>
                    </a:gs>
                    <a:gs pos="92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838" name="日期占位符 2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40" name="页脚占位符 3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42" name="灯片编号占位符 4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844" name="圆: 空心 11"/>
          <p:cNvSpPr/>
          <p:nvPr>
            <p:custDataLst>
              <p:tags r:id="rId1"/>
            </p:custDataLst>
          </p:nvPr>
        </p:nvSpPr>
        <p:spPr>
          <a:xfrm>
            <a:off x="1423035" y="1768475"/>
            <a:ext cx="915035" cy="915035"/>
          </a:xfrm>
          <a:prstGeom prst="donut">
            <a:avLst>
              <a:gd name="adj" fmla="val 7946"/>
            </a:avLst>
          </a:prstGeom>
          <a:gradFill flip="none" rotWithShape="1">
            <a:gsLst>
              <a:gs pos="0">
                <a:schemeClr val="accent1"/>
              </a:gs>
              <a:gs pos="52000">
                <a:schemeClr val="accent1">
                  <a:alpha val="0"/>
                </a:schemeClr>
              </a:gs>
            </a:gsLst>
            <a:lin ang="42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846" name="圆: 空心 12"/>
          <p:cNvSpPr/>
          <p:nvPr>
            <p:custDataLst>
              <p:tags r:id="rId2"/>
            </p:custDataLst>
          </p:nvPr>
        </p:nvSpPr>
        <p:spPr>
          <a:xfrm>
            <a:off x="1395095" y="1731645"/>
            <a:ext cx="959485" cy="959485"/>
          </a:xfrm>
          <a:prstGeom prst="donut">
            <a:avLst>
              <a:gd name="adj" fmla="val 14539"/>
            </a:avLst>
          </a:prstGeom>
          <a:gradFill flip="none" rotWithShape="1">
            <a:gsLst>
              <a:gs pos="0">
                <a:schemeClr val="accent1">
                  <a:alpha val="40000"/>
                </a:schemeClr>
              </a:gs>
              <a:gs pos="100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848" name="圆: 空心 10"/>
          <p:cNvSpPr/>
          <p:nvPr>
            <p:custDataLst>
              <p:tags r:id="rId3"/>
            </p:custDataLst>
          </p:nvPr>
        </p:nvSpPr>
        <p:spPr>
          <a:xfrm>
            <a:off x="1033780" y="1355725"/>
            <a:ext cx="1645285" cy="1645285"/>
          </a:xfrm>
          <a:prstGeom prst="donut">
            <a:avLst>
              <a:gd name="adj" fmla="val 18117"/>
            </a:avLst>
          </a:prstGeom>
          <a:gradFill flip="none" rotWithShape="1">
            <a:gsLst>
              <a:gs pos="0">
                <a:schemeClr val="accent1"/>
              </a:gs>
              <a:gs pos="75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cxnSp>
        <p:nvCxnSpPr>
          <p:cNvPr id="3145745" name="直接连接符 9"/>
          <p:cNvCxnSpPr/>
          <p:nvPr>
            <p:custDataLst>
              <p:tags r:id="rId4"/>
            </p:custDataLst>
          </p:nvPr>
        </p:nvCxnSpPr>
        <p:spPr>
          <a:xfrm flipH="1">
            <a:off x="1573306" y="3979863"/>
            <a:ext cx="0" cy="684000"/>
          </a:xfrm>
          <a:prstGeom prst="line">
            <a:avLst/>
          </a:prstGeom>
          <a:ln w="12700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50" name="任意多边形 8"/>
          <p:cNvSpPr/>
          <p:nvPr>
            <p:custDataLst>
              <p:tags r:id="rId5"/>
            </p:custDataLst>
          </p:nvPr>
        </p:nvSpPr>
        <p:spPr>
          <a:xfrm rot="3180000">
            <a:off x="5642610" y="3151505"/>
            <a:ext cx="348615" cy="4824095"/>
          </a:xfrm>
          <a:custGeom>
            <a:gdLst>
              <a:gd name="connsiteX0" fmla="*/ 465 w 549"/>
              <a:gd name="connsiteY0" fmla="*/ 37 h 7846"/>
              <a:gd name="connsiteX1" fmla="*/ 496 w 549"/>
              <a:gd name="connsiteY1" fmla="*/ 0 h 7846"/>
              <a:gd name="connsiteX2" fmla="*/ 549 w 549"/>
              <a:gd name="connsiteY2" fmla="*/ 7116 h 7846"/>
              <a:gd name="connsiteX3" fmla="*/ 0 w 549"/>
              <a:gd name="connsiteY3" fmla="*/ 7846 h 7846"/>
              <a:gd name="connsiteX4" fmla="*/ 465 w 549"/>
              <a:gd name="connsiteY4" fmla="*/ 37 h 784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49" h="7844">
                <a:moveTo>
                  <a:pt x="465" y="37"/>
                </a:moveTo>
                <a:lnTo>
                  <a:pt x="496" y="0"/>
                </a:lnTo>
                <a:lnTo>
                  <a:pt x="549" y="7116"/>
                </a:lnTo>
                <a:lnTo>
                  <a:pt x="0" y="7846"/>
                </a:lnTo>
                <a:lnTo>
                  <a:pt x="465" y="37"/>
                </a:lnTo>
                <a:close/>
              </a:path>
            </a:pathLst>
          </a:custGeom>
          <a:gradFill>
            <a:gsLst>
              <a:gs pos="0">
                <a:schemeClr val="accent1"/>
              </a:gs>
              <a:gs pos="10000">
                <a:schemeClr val="accent1"/>
              </a:gs>
              <a:gs pos="33000">
                <a:schemeClr val="accent1">
                  <a:alpha val="50000"/>
                </a:schemeClr>
              </a:gs>
              <a:gs pos="100000">
                <a:schemeClr val="accent1">
                  <a:alpha val="0"/>
                </a:schemeClr>
              </a:gs>
            </a:gsLst>
            <a:lin ang="10800000" scaled="0"/>
          </a:gradFill>
          <a:ln>
            <a:noFill/>
            <a:prstDash val="solid"/>
          </a:ln>
          <a:effectLst>
            <a:softEdge rad="3175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52" name="任意多边形 13"/>
          <p:cNvSpPr/>
          <p:nvPr>
            <p:custDataLst>
              <p:tags r:id="rId6"/>
            </p:custDataLst>
          </p:nvPr>
        </p:nvSpPr>
        <p:spPr>
          <a:xfrm rot="15120000">
            <a:off x="5316220" y="-1681480"/>
            <a:ext cx="1153795" cy="13151486"/>
          </a:xfrm>
          <a:custGeom>
            <a:gdLst>
              <a:gd name="connsiteX0" fmla="*/ 20 w 215"/>
              <a:gd name="connsiteY0" fmla="*/ 90 h 20058"/>
              <a:gd name="connsiteX1" fmla="*/ 213 w 215"/>
              <a:gd name="connsiteY1" fmla="*/ 0 h 20058"/>
              <a:gd name="connsiteX2" fmla="*/ 63 w 215"/>
              <a:gd name="connsiteY2" fmla="*/ 20052 h 20058"/>
              <a:gd name="connsiteX3" fmla="*/ 0 w 215"/>
              <a:gd name="connsiteY3" fmla="*/ 20058 h 20058"/>
              <a:gd name="connsiteX4" fmla="*/ 20 w 215"/>
              <a:gd name="connsiteY4" fmla="*/ 90 h 2005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5" h="20058">
                <a:moveTo>
                  <a:pt x="20" y="90"/>
                </a:moveTo>
                <a:lnTo>
                  <a:pt x="213" y="0"/>
                </a:lnTo>
                <a:cubicBezTo>
                  <a:pt x="235" y="6035"/>
                  <a:pt x="95" y="19645"/>
                  <a:pt x="63" y="20052"/>
                </a:cubicBezTo>
                <a:lnTo>
                  <a:pt x="0" y="20058"/>
                </a:lnTo>
                <a:lnTo>
                  <a:pt x="20" y="90"/>
                </a:lnTo>
                <a:close/>
              </a:path>
            </a:pathLst>
          </a:custGeom>
          <a:gradFill>
            <a:gsLst>
              <a:gs pos="0">
                <a:schemeClr val="accent1">
                  <a:alpha val="40000"/>
                </a:schemeClr>
              </a:gs>
              <a:gs pos="18000">
                <a:schemeClr val="accent1">
                  <a:alpha val="20000"/>
                </a:schemeClr>
              </a:gs>
              <a:gs pos="100000">
                <a:schemeClr val="accent1">
                  <a:alpha val="0"/>
                </a:schemeClr>
              </a:gs>
            </a:gsLst>
            <a:path path="rect">
              <a:fillToRect l="50000" t="50000" r="50000" b="50000"/>
            </a:path>
          </a:gradFill>
          <a:ln>
            <a:noFill/>
            <a:prstDash val="solid"/>
          </a:ln>
          <a:effectLst>
            <a:softEdge rad="1778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54" name="任意多边形 14"/>
          <p:cNvSpPr/>
          <p:nvPr>
            <p:custDataLst>
              <p:tags r:id="rId7"/>
            </p:custDataLst>
          </p:nvPr>
        </p:nvSpPr>
        <p:spPr>
          <a:xfrm rot="17400000">
            <a:off x="9496425" y="2840355"/>
            <a:ext cx="384810" cy="5471795"/>
          </a:xfrm>
          <a:custGeom>
            <a:gdLst>
              <a:gd name="connsiteX0" fmla="*/ 432 w 497"/>
              <a:gd name="connsiteY0" fmla="*/ 0 h 8455"/>
              <a:gd name="connsiteX1" fmla="*/ 489 w 497"/>
              <a:gd name="connsiteY1" fmla="*/ 42 h 8455"/>
              <a:gd name="connsiteX2" fmla="*/ 497 w 497"/>
              <a:gd name="connsiteY2" fmla="*/ 8291 h 8455"/>
              <a:gd name="connsiteX3" fmla="*/ 0 w 497"/>
              <a:gd name="connsiteY3" fmla="*/ 8455 h 8455"/>
              <a:gd name="connsiteX4" fmla="*/ 432 w 497"/>
              <a:gd name="connsiteY4" fmla="*/ 0 h 845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497" h="8455">
                <a:moveTo>
                  <a:pt x="432" y="0"/>
                </a:moveTo>
                <a:lnTo>
                  <a:pt x="489" y="42"/>
                </a:lnTo>
                <a:lnTo>
                  <a:pt x="497" y="8291"/>
                </a:lnTo>
                <a:lnTo>
                  <a:pt x="0" y="8455"/>
                </a:lnTo>
                <a:lnTo>
                  <a:pt x="432" y="0"/>
                </a:lnTo>
                <a:close/>
              </a:path>
            </a:pathLst>
          </a:custGeom>
          <a:gradFill>
            <a:gsLst>
              <a:gs pos="0">
                <a:schemeClr val="accent1"/>
              </a:gs>
              <a:gs pos="10000">
                <a:schemeClr val="accent1"/>
              </a:gs>
              <a:gs pos="30000">
                <a:schemeClr val="accent1">
                  <a:alpha val="50000"/>
                </a:schemeClr>
              </a:gs>
              <a:gs pos="100000">
                <a:schemeClr val="accent1">
                  <a:alpha val="0"/>
                </a:schemeClr>
              </a:gs>
            </a:gsLst>
            <a:lin ang="10800000" scaled="0"/>
          </a:gradFill>
          <a:ln>
            <a:noFill/>
            <a:prstDash val="solid"/>
          </a:ln>
          <a:effectLst>
            <a:softEdge rad="3175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cs typeface="MiSans Normal" panose="00000500000000000000" charset="-122"/>
              <a:sym typeface="+mn-ea"/>
            </a:endParaRPr>
          </a:p>
        </p:txBody>
      </p:sp>
      <p:sp>
        <p:nvSpPr>
          <p:cNvPr id="1048856" name="任意多边形 15"/>
          <p:cNvSpPr/>
          <p:nvPr>
            <p:custDataLst>
              <p:tags r:id="rId8"/>
            </p:custDataLst>
          </p:nvPr>
        </p:nvSpPr>
        <p:spPr>
          <a:xfrm rot="15240000">
            <a:off x="6005830" y="-1488440"/>
            <a:ext cx="136525" cy="12736830"/>
          </a:xfrm>
          <a:custGeom>
            <a:gdLst>
              <a:gd name="connsiteX0" fmla="*/ 20 w 215"/>
              <a:gd name="connsiteY0" fmla="*/ 90 h 20058"/>
              <a:gd name="connsiteX1" fmla="*/ 213 w 215"/>
              <a:gd name="connsiteY1" fmla="*/ 0 h 20058"/>
              <a:gd name="connsiteX2" fmla="*/ 63 w 215"/>
              <a:gd name="connsiteY2" fmla="*/ 20052 h 20058"/>
              <a:gd name="connsiteX3" fmla="*/ 0 w 215"/>
              <a:gd name="connsiteY3" fmla="*/ 20058 h 20058"/>
              <a:gd name="connsiteX4" fmla="*/ 20 w 215"/>
              <a:gd name="connsiteY4" fmla="*/ 90 h 2005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5" h="20058">
                <a:moveTo>
                  <a:pt x="20" y="90"/>
                </a:moveTo>
                <a:lnTo>
                  <a:pt x="213" y="0"/>
                </a:lnTo>
                <a:cubicBezTo>
                  <a:pt x="235" y="6035"/>
                  <a:pt x="95" y="19645"/>
                  <a:pt x="63" y="20052"/>
                </a:cubicBezTo>
                <a:lnTo>
                  <a:pt x="0" y="20058"/>
                </a:lnTo>
                <a:lnTo>
                  <a:pt x="20" y="90"/>
                </a:lnTo>
                <a:close/>
              </a:path>
            </a:pathLst>
          </a:custGeom>
          <a:gradFill>
            <a:gsLst>
              <a:gs pos="0">
                <a:schemeClr val="accent1"/>
              </a:gs>
              <a:gs pos="0">
                <a:schemeClr val="accent1"/>
              </a:gs>
              <a:gs pos="20000">
                <a:schemeClr val="accent1"/>
              </a:gs>
              <a:gs pos="100000">
                <a:schemeClr val="accent1">
                  <a:alpha val="0"/>
                </a:schemeClr>
              </a:gs>
            </a:gsLst>
            <a:path path="rect">
              <a:fillToRect l="50000" t="50000" r="50000" b="50000"/>
            </a:path>
          </a:gradFill>
          <a:ln>
            <a:noFill/>
            <a:prstDash val="solid"/>
          </a:ln>
          <a:effectLst>
            <a:softEdge rad="254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58" name="署名"/>
          <p:cNvSpPr txBox="1">
            <a:spLocks noGrp="1"/>
          </p:cNvSpPr>
          <p:nvPr>
            <p:ph type="body" idx="2"/>
            <p:custDataLst>
              <p:tags r:id="rId9"/>
            </p:custDataLst>
          </p:nvPr>
        </p:nvSpPr>
        <p:spPr>
          <a:xfrm>
            <a:off x="1843371" y="4248898"/>
            <a:ext cx="8310146" cy="42164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5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150" normalizeH="0" baseline="0" noProof="1"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</a:defRPr>
            </a:lvl1pPr>
          </a:lstStyle>
          <a:p>
            <a:pPr lvl="0" algn="l">
              <a:lnSpc>
                <a:spcPct val="150000"/>
              </a:lnSpc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860" name="标题"/>
          <p:cNvSpPr txBox="1">
            <a:spLocks noGrp="1"/>
          </p:cNvSpPr>
          <p:nvPr>
            <p:ph type="title" idx="1" hasCustomPrompt="1"/>
            <p:custDataLst>
              <p:tags r:id="rId10"/>
            </p:custDataLst>
          </p:nvPr>
        </p:nvSpPr>
        <p:spPr>
          <a:xfrm>
            <a:off x="1480185" y="2044065"/>
            <a:ext cx="8673465" cy="170434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8000" b="0" i="0" u="none" strike="noStrike" kern="1200" cap="none" spc="300" normalizeH="0" baseline="0" noProof="1">
                <a:gradFill>
                  <a:gsLst>
                    <a:gs pos="14000">
                      <a:schemeClr val="accent1"/>
                    </a:gs>
                    <a:gs pos="54000">
                      <a:schemeClr val="tx1"/>
                    </a:gs>
                    <a:gs pos="92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 err="1"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862" name="日期占位符 3"/>
          <p:cNvSpPr>
            <a:spLocks noGrp="1"/>
          </p:cNvSpPr>
          <p:nvPr>
            <p:ph type="dt" sz="half" idx="10"/>
            <p:custDataLst>
              <p:tags r:id="rId11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64" name="页脚占位符 4"/>
          <p:cNvSpPr>
            <a:spLocks noGrp="1"/>
          </p:cNvSpPr>
          <p:nvPr>
            <p:ph type="ftr" sz="quarter" idx="11"/>
            <p:custDataLst>
              <p:tags r:id="rId12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66" name="灯片编号占位符 5"/>
          <p:cNvSpPr>
            <a:spLocks noGrp="1"/>
          </p:cNvSpPr>
          <p:nvPr>
            <p:ph type="sldNum" sz="quarter" idx="12"/>
            <p:custDataLst>
              <p:tags r:id="rId13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107.xml" /><Relationship Id="rId13" Type="http://schemas.openxmlformats.org/officeDocument/2006/relationships/tags" Target="../tags/tag108.xml" /><Relationship Id="rId14" Type="http://schemas.openxmlformats.org/officeDocument/2006/relationships/tags" Target="../tags/tag109.xml" /><Relationship Id="rId15" Type="http://schemas.openxmlformats.org/officeDocument/2006/relationships/tags" Target="../tags/tag110.xml" /><Relationship Id="rId16" Type="http://schemas.openxmlformats.org/officeDocument/2006/relationships/tags" Target="../tags/tag111.xml" /><Relationship Id="rId17" Type="http://schemas.openxmlformats.org/officeDocument/2006/relationships/tags" Target="../tags/tag112.xml" /><Relationship Id="rId18" Type="http://schemas.openxmlformats.org/officeDocument/2006/relationships/tags" Target="../tags/tag113.xml" /><Relationship Id="rId19" Type="http://schemas.openxmlformats.org/officeDocument/2006/relationships/tags" Target="../tags/tag114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115.xml" /><Relationship Id="rId21" Type="http://schemas.openxmlformats.org/officeDocument/2006/relationships/tags" Target="../tags/tag116.xml" /><Relationship Id="rId22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cxnSp>
        <p:nvCxnSpPr>
          <p:cNvPr id="3145729" name="直接连接符 7"/>
          <p:cNvCxnSpPr/>
          <p:nvPr>
            <p:custDataLst>
              <p:tags r:id="rId12"/>
            </p:custDataLst>
          </p:nvPr>
        </p:nvCxnSpPr>
        <p:spPr>
          <a:xfrm>
            <a:off x="766353" y="1233900"/>
            <a:ext cx="10811247" cy="0"/>
          </a:xfrm>
          <a:prstGeom prst="line">
            <a:avLst/>
          </a:prstGeom>
          <a:ln w="19050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1080000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54" name="圆: 空心 3"/>
          <p:cNvSpPr/>
          <p:nvPr>
            <p:custDataLst>
              <p:tags r:id="rId13"/>
            </p:custDataLst>
          </p:nvPr>
        </p:nvSpPr>
        <p:spPr>
          <a:xfrm>
            <a:off x="427990" y="555625"/>
            <a:ext cx="615950" cy="615950"/>
          </a:xfrm>
          <a:prstGeom prst="donut">
            <a:avLst>
              <a:gd name="adj" fmla="val 7946"/>
            </a:avLst>
          </a:prstGeom>
          <a:gradFill flip="none" rotWithShape="1">
            <a:gsLst>
              <a:gs pos="0">
                <a:schemeClr val="accent1"/>
              </a:gs>
              <a:gs pos="52000">
                <a:schemeClr val="accent1">
                  <a:alpha val="0"/>
                </a:schemeClr>
              </a:gs>
            </a:gsLst>
            <a:lin ang="42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656" name="圆: 空心 4"/>
          <p:cNvSpPr/>
          <p:nvPr>
            <p:custDataLst>
              <p:tags r:id="rId14"/>
            </p:custDataLst>
          </p:nvPr>
        </p:nvSpPr>
        <p:spPr>
          <a:xfrm>
            <a:off x="408940" y="530860"/>
            <a:ext cx="645795" cy="645795"/>
          </a:xfrm>
          <a:prstGeom prst="donut">
            <a:avLst>
              <a:gd name="adj" fmla="val 14539"/>
            </a:avLst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658" name="圆: 空心 5"/>
          <p:cNvSpPr/>
          <p:nvPr>
            <p:custDataLst>
              <p:tags r:id="rId15"/>
            </p:custDataLst>
          </p:nvPr>
        </p:nvSpPr>
        <p:spPr>
          <a:xfrm>
            <a:off x="165735" y="277495"/>
            <a:ext cx="1107440" cy="1107440"/>
          </a:xfrm>
          <a:prstGeom prst="donut">
            <a:avLst>
              <a:gd name="adj" fmla="val 18117"/>
            </a:avLst>
          </a:prstGeom>
          <a:gradFill flip="none" rotWithShape="1">
            <a:gsLst>
              <a:gs pos="0">
                <a:schemeClr val="accent1"/>
              </a:gs>
              <a:gs pos="75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660" name="日期占位符 11"/>
          <p:cNvSpPr>
            <a:spLocks noGrp="1"/>
          </p:cNvSpPr>
          <p:nvPr>
            <p:ph type="dt" sz="half" idx="10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页脚占位符 12"/>
          <p:cNvSpPr>
            <a:spLocks noGrp="1"/>
          </p:cNvSpPr>
          <p:nvPr>
            <p:ph type="ftr" sz="quarter" idx="11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4" name="灯片编号占位符 13"/>
          <p:cNvSpPr>
            <a:spLocks noGrp="1"/>
          </p:cNvSpPr>
          <p:nvPr>
            <p:ph type="sldNum" sz="quarter" idx="12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6" name="标题占位符 2"/>
          <p:cNvSpPr>
            <a:spLocks noGrp="1"/>
          </p:cNvSpPr>
          <p:nvPr>
            <p:ph type="title"/>
            <p:custDataLst>
              <p:tags r:id="rId19"/>
            </p:custDataLst>
          </p:nvPr>
        </p:nvSpPr>
        <p:spPr>
          <a:xfrm>
            <a:off x="838200" y="365126"/>
            <a:ext cx="10515600" cy="1199196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 fontAlgn="auto">
              <a:lnSpc>
                <a:spcPct val="100000"/>
              </a:lnSpc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8" name="文本占位符 3"/>
          <p:cNvSpPr>
            <a:spLocks noGrp="1"/>
          </p:cNvSpPr>
          <p:nvPr>
            <p:ph type="body" idx="1"/>
            <p:custDataLst>
              <p:tags r:id="rId20"/>
            </p:custDataLst>
          </p:nvPr>
        </p:nvSpPr>
        <p:spPr>
          <a:xfrm>
            <a:off x="838200" y="1638300"/>
            <a:ext cx="10515600" cy="4538663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 fontAlgn="auto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Tx/>
              <a:buSzTx/>
              <a:buChar char="●"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L="449580" marR="0" lvl="1" indent="-231775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har char="●"/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L="719455" marR="0" lvl="2" indent="-276225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har char="●"/>
            </a:pPr>
            <a:r>
              <a:rPr lang="zh-CN" altLang="en-US"/>
              <a:t>三级</a:t>
            </a:r>
            <a:endParaRPr lang="zh-CN" altLang="en-US"/>
          </a:p>
          <a:p>
            <a:pPr marL="987425" marR="0" lvl="3" indent="-262255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Font typeface="Wingdings" panose="05000000000000000000" charset="0"/>
              <a:buChar char=""/>
              <a:tabLst>
                <a:tab pos="899795"/>
              </a:tabLst>
            </a:pPr>
            <a:r>
              <a:rPr lang="zh-CN" altLang="en-US"/>
              <a:t>四级</a:t>
            </a:r>
            <a:endParaRPr lang="zh-CN" altLang="en-US"/>
          </a:p>
          <a:p>
            <a:pPr marL="1256030" marR="0" lvl="4" indent="-262255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</a:pP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70" name="KSO_TEMPLATE" hidden="1"/>
          <p:cNvSpPr/>
          <p:nvPr userDrawn="1">
            <p:custDataLst>
              <p:tags r:id="rId21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bg1"/>
          </a:solidFill>
          <a:ln>
            <a:solidFill>
              <a:srgbClr val="DCD6CA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kumimoji="0" lang="zh-CN" altLang="en-US" sz="3600" b="0" i="0" u="none" strike="noStrike" kern="1200" cap="none" spc="300" normalizeH="0" baseline="0" smtClean="0">
          <a:ln>
            <a:noFill/>
            <a:prstDash val="sysDot"/>
          </a:ln>
          <a:gradFill>
            <a:gsLst>
              <a:gs pos="14000">
                <a:schemeClr val="accent1"/>
              </a:gs>
              <a:gs pos="54000">
                <a:schemeClr val="tx1"/>
              </a:gs>
              <a:gs pos="92000">
                <a:schemeClr val="accent1"/>
              </a:gs>
            </a:gsLst>
            <a:lin ang="0" scaled="1"/>
          </a:gradFill>
          <a:latin typeface="+mj-ea"/>
          <a:ea typeface="+mj-ea"/>
          <a:cs typeface="MiSans Normal" panose="00000500000000000000" charset="-122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kumimoji="0" lang="zh-CN" altLang="en-US" sz="1800" b="0" i="0" u="none" strike="noStrike" kern="1200" cap="none" spc="150" normalizeH="0" baseline="0" smtClean="0">
          <a:ln>
            <a:noFill/>
            <a:prstDash val="sysDot"/>
          </a:ln>
          <a:solidFill>
            <a:schemeClr val="tx1"/>
          </a:solidFill>
          <a:latin typeface="+mn-ea"/>
          <a:ea typeface="+mn-ea"/>
          <a:cs typeface="MiSans Normal" panose="00000500000000000000" charset="-122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600" b="0" i="0" u="none" strike="noStrike" kern="1200" cap="none" spc="150" normalizeH="0" baseline="0" smtClean="0">
          <a:ln>
            <a:noFill/>
            <a:prstDash val="sysDot"/>
          </a:ln>
          <a:solidFill>
            <a:schemeClr val="tx1"/>
          </a:solidFill>
          <a:latin typeface="+mn-ea"/>
          <a:ea typeface="+mn-ea"/>
          <a:cs typeface="MiSans Normal" panose="00000500000000000000" charset="-122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600" b="0" i="0" u="none" strike="noStrike" kern="1200" cap="none" spc="150" normalizeH="0" baseline="0" smtClean="0">
          <a:ln>
            <a:noFill/>
            <a:prstDash val="sysDot"/>
          </a:ln>
          <a:solidFill>
            <a:schemeClr val="tx1"/>
          </a:solidFill>
          <a:latin typeface="+mn-ea"/>
          <a:ea typeface="+mn-ea"/>
          <a:cs typeface="MiSans Normal" panose="00000500000000000000" charset="-122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ln>
            <a:noFill/>
            <a:prstDash val="sysDot"/>
          </a:ln>
          <a:solidFill>
            <a:schemeClr val="tx1"/>
          </a:solidFill>
          <a:latin typeface="+mn-ea"/>
          <a:ea typeface="+mn-ea"/>
          <a:cs typeface="MiSans Normal" panose="00000500000000000000" charset="-122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ln>
            <a:noFill/>
            <a:prstDash val="sysDot"/>
          </a:ln>
          <a:solidFill>
            <a:schemeClr val="tx1"/>
          </a:solidFill>
          <a:latin typeface="+mn-ea"/>
          <a:ea typeface="+mn-ea"/>
          <a:cs typeface="MiSans Normal" panose="00000500000000000000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117.xml" /><Relationship Id="rId3" Type="http://schemas.openxmlformats.org/officeDocument/2006/relationships/tags" Target="../tags/tag118.xml" /><Relationship Id="rId4" Type="http://schemas.openxmlformats.org/officeDocument/2006/relationships/tags" Target="../tags/tag119.xml" /><Relationship Id="rId5" Type="http://schemas.openxmlformats.org/officeDocument/2006/relationships/tags" Target="../tags/tag120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29.xml" /><Relationship Id="rId11" Type="http://schemas.openxmlformats.org/officeDocument/2006/relationships/tags" Target="../tags/tag130.xml" /><Relationship Id="rId12" Type="http://schemas.openxmlformats.org/officeDocument/2006/relationships/tags" Target="../tags/tag131.xml" /><Relationship Id="rId13" Type="http://schemas.openxmlformats.org/officeDocument/2006/relationships/tags" Target="../tags/tag132.xml" /><Relationship Id="rId14" Type="http://schemas.openxmlformats.org/officeDocument/2006/relationships/tags" Target="../tags/tag133.xml" /><Relationship Id="rId15" Type="http://schemas.openxmlformats.org/officeDocument/2006/relationships/tags" Target="../tags/tag134.xml" /><Relationship Id="rId16" Type="http://schemas.openxmlformats.org/officeDocument/2006/relationships/tags" Target="../tags/tag135.xml" /><Relationship Id="rId17" Type="http://schemas.openxmlformats.org/officeDocument/2006/relationships/tags" Target="../tags/tag136.xml" /><Relationship Id="rId18" Type="http://schemas.openxmlformats.org/officeDocument/2006/relationships/tags" Target="../tags/tag137.xml" /><Relationship Id="rId19" Type="http://schemas.openxmlformats.org/officeDocument/2006/relationships/tags" Target="../tags/tag138.xml" /><Relationship Id="rId2" Type="http://schemas.openxmlformats.org/officeDocument/2006/relationships/tags" Target="../tags/tag121.xml" /><Relationship Id="rId20" Type="http://schemas.openxmlformats.org/officeDocument/2006/relationships/tags" Target="../tags/tag139.xml" /><Relationship Id="rId21" Type="http://schemas.openxmlformats.org/officeDocument/2006/relationships/tags" Target="../tags/tag140.xml" /><Relationship Id="rId22" Type="http://schemas.openxmlformats.org/officeDocument/2006/relationships/tags" Target="../tags/tag141.xml" /><Relationship Id="rId3" Type="http://schemas.openxmlformats.org/officeDocument/2006/relationships/tags" Target="../tags/tag122.xml" /><Relationship Id="rId4" Type="http://schemas.openxmlformats.org/officeDocument/2006/relationships/tags" Target="../tags/tag123.xml" /><Relationship Id="rId5" Type="http://schemas.openxmlformats.org/officeDocument/2006/relationships/tags" Target="../tags/tag124.xml" /><Relationship Id="rId6" Type="http://schemas.openxmlformats.org/officeDocument/2006/relationships/tags" Target="../tags/tag125.xml" /><Relationship Id="rId7" Type="http://schemas.openxmlformats.org/officeDocument/2006/relationships/tags" Target="../tags/tag126.xml" /><Relationship Id="rId8" Type="http://schemas.openxmlformats.org/officeDocument/2006/relationships/tags" Target="../tags/tag127.xml" /><Relationship Id="rId9" Type="http://schemas.openxmlformats.org/officeDocument/2006/relationships/tags" Target="../tags/tag128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42.xml" /><Relationship Id="rId3" Type="http://schemas.openxmlformats.org/officeDocument/2006/relationships/tags" Target="../tags/tag143.xml" /><Relationship Id="rId4" Type="http://schemas.openxmlformats.org/officeDocument/2006/relationships/tags" Target="../tags/tag144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45.xml" /><Relationship Id="rId3" Type="http://schemas.openxmlformats.org/officeDocument/2006/relationships/tags" Target="../tags/tag146.xml" /><Relationship Id="rId4" Type="http://schemas.openxmlformats.org/officeDocument/2006/relationships/tags" Target="../tags/tag147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6.xml" /><Relationship Id="rId11" Type="http://schemas.openxmlformats.org/officeDocument/2006/relationships/tags" Target="../tags/tag157.xml" /><Relationship Id="rId12" Type="http://schemas.openxmlformats.org/officeDocument/2006/relationships/tags" Target="../tags/tag158.xml" /><Relationship Id="rId13" Type="http://schemas.openxmlformats.org/officeDocument/2006/relationships/tags" Target="../tags/tag159.xml" /><Relationship Id="rId2" Type="http://schemas.openxmlformats.org/officeDocument/2006/relationships/tags" Target="../tags/tag148.xml" /><Relationship Id="rId3" Type="http://schemas.openxmlformats.org/officeDocument/2006/relationships/tags" Target="../tags/tag149.xml" /><Relationship Id="rId4" Type="http://schemas.openxmlformats.org/officeDocument/2006/relationships/tags" Target="../tags/tag150.xml" /><Relationship Id="rId5" Type="http://schemas.openxmlformats.org/officeDocument/2006/relationships/tags" Target="../tags/tag151.xml" /><Relationship Id="rId6" Type="http://schemas.openxmlformats.org/officeDocument/2006/relationships/tags" Target="../tags/tag152.xml" /><Relationship Id="rId7" Type="http://schemas.openxmlformats.org/officeDocument/2006/relationships/tags" Target="../tags/tag153.xml" /><Relationship Id="rId8" Type="http://schemas.openxmlformats.org/officeDocument/2006/relationships/tags" Target="../tags/tag154.xml" /><Relationship Id="rId9" Type="http://schemas.openxmlformats.org/officeDocument/2006/relationships/tags" Target="../tags/tag155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8.xml" /><Relationship Id="rId11" Type="http://schemas.openxmlformats.org/officeDocument/2006/relationships/tags" Target="../tags/tag169.xml" /><Relationship Id="rId12" Type="http://schemas.openxmlformats.org/officeDocument/2006/relationships/tags" Target="../tags/tag170.xml" /><Relationship Id="rId13" Type="http://schemas.openxmlformats.org/officeDocument/2006/relationships/tags" Target="../tags/tag171.xml" /><Relationship Id="rId14" Type="http://schemas.openxmlformats.org/officeDocument/2006/relationships/tags" Target="../tags/tag172.xml" /><Relationship Id="rId15" Type="http://schemas.openxmlformats.org/officeDocument/2006/relationships/tags" Target="../tags/tag173.xml" /><Relationship Id="rId16" Type="http://schemas.openxmlformats.org/officeDocument/2006/relationships/tags" Target="../tags/tag174.xml" /><Relationship Id="rId17" Type="http://schemas.openxmlformats.org/officeDocument/2006/relationships/tags" Target="../tags/tag175.xml" /><Relationship Id="rId18" Type="http://schemas.openxmlformats.org/officeDocument/2006/relationships/tags" Target="../tags/tag176.xml" /><Relationship Id="rId19" Type="http://schemas.openxmlformats.org/officeDocument/2006/relationships/tags" Target="../tags/tag177.xml" /><Relationship Id="rId2" Type="http://schemas.openxmlformats.org/officeDocument/2006/relationships/tags" Target="../tags/tag160.xml" /><Relationship Id="rId20" Type="http://schemas.openxmlformats.org/officeDocument/2006/relationships/tags" Target="../tags/tag178.xml" /><Relationship Id="rId21" Type="http://schemas.openxmlformats.org/officeDocument/2006/relationships/tags" Target="../tags/tag179.xml" /><Relationship Id="rId3" Type="http://schemas.openxmlformats.org/officeDocument/2006/relationships/tags" Target="../tags/tag161.xml" /><Relationship Id="rId4" Type="http://schemas.openxmlformats.org/officeDocument/2006/relationships/tags" Target="../tags/tag162.xml" /><Relationship Id="rId5" Type="http://schemas.openxmlformats.org/officeDocument/2006/relationships/tags" Target="../tags/tag163.xml" /><Relationship Id="rId6" Type="http://schemas.openxmlformats.org/officeDocument/2006/relationships/tags" Target="../tags/tag164.xml" /><Relationship Id="rId7" Type="http://schemas.openxmlformats.org/officeDocument/2006/relationships/tags" Target="../tags/tag165.xml" /><Relationship Id="rId8" Type="http://schemas.openxmlformats.org/officeDocument/2006/relationships/tags" Target="../tags/tag166.xml" /><Relationship Id="rId9" Type="http://schemas.openxmlformats.org/officeDocument/2006/relationships/tags" Target="../tags/tag167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80.xml" /><Relationship Id="rId3" Type="http://schemas.openxmlformats.org/officeDocument/2006/relationships/tags" Target="../tags/tag181.xml" /><Relationship Id="rId4" Type="http://schemas.openxmlformats.org/officeDocument/2006/relationships/tags" Target="../tags/tag182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83.xml" /><Relationship Id="rId3" Type="http://schemas.openxmlformats.org/officeDocument/2006/relationships/tags" Target="../tags/tag184.xml" /><Relationship Id="rId4" Type="http://schemas.openxmlformats.org/officeDocument/2006/relationships/tags" Target="../tags/tag185.xml" /><Relationship Id="rId5" Type="http://schemas.openxmlformats.org/officeDocument/2006/relationships/tags" Target="../tags/tag186.xml" /><Relationship Id="rId6" Type="http://schemas.openxmlformats.org/officeDocument/2006/relationships/tags" Target="../tags/tag187.xml" /><Relationship Id="rId7" Type="http://schemas.openxmlformats.org/officeDocument/2006/relationships/tags" Target="../tags/tag188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7.xml" /><Relationship Id="rId11" Type="http://schemas.openxmlformats.org/officeDocument/2006/relationships/tags" Target="../tags/tag198.xml" /><Relationship Id="rId12" Type="http://schemas.openxmlformats.org/officeDocument/2006/relationships/tags" Target="../tags/tag199.xml" /><Relationship Id="rId13" Type="http://schemas.openxmlformats.org/officeDocument/2006/relationships/tags" Target="../tags/tag200.xml" /><Relationship Id="rId14" Type="http://schemas.openxmlformats.org/officeDocument/2006/relationships/tags" Target="../tags/tag201.xml" /><Relationship Id="rId15" Type="http://schemas.openxmlformats.org/officeDocument/2006/relationships/tags" Target="../tags/tag202.xml" /><Relationship Id="rId16" Type="http://schemas.openxmlformats.org/officeDocument/2006/relationships/tags" Target="../tags/tag203.xml" /><Relationship Id="rId2" Type="http://schemas.openxmlformats.org/officeDocument/2006/relationships/tags" Target="../tags/tag189.xml" /><Relationship Id="rId3" Type="http://schemas.openxmlformats.org/officeDocument/2006/relationships/tags" Target="../tags/tag190.xml" /><Relationship Id="rId4" Type="http://schemas.openxmlformats.org/officeDocument/2006/relationships/tags" Target="../tags/tag191.xml" /><Relationship Id="rId5" Type="http://schemas.openxmlformats.org/officeDocument/2006/relationships/tags" Target="../tags/tag192.xml" /><Relationship Id="rId6" Type="http://schemas.openxmlformats.org/officeDocument/2006/relationships/tags" Target="../tags/tag193.xml" /><Relationship Id="rId7" Type="http://schemas.openxmlformats.org/officeDocument/2006/relationships/tags" Target="../tags/tag194.xml" /><Relationship Id="rId8" Type="http://schemas.openxmlformats.org/officeDocument/2006/relationships/tags" Target="../tags/tag195.xml" /><Relationship Id="rId9" Type="http://schemas.openxmlformats.org/officeDocument/2006/relationships/tags" Target="../tags/tag196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2.xml" /><Relationship Id="rId11" Type="http://schemas.openxmlformats.org/officeDocument/2006/relationships/tags" Target="../tags/tag213.xml" /><Relationship Id="rId12" Type="http://schemas.openxmlformats.org/officeDocument/2006/relationships/tags" Target="../tags/tag214.xml" /><Relationship Id="rId13" Type="http://schemas.openxmlformats.org/officeDocument/2006/relationships/tags" Target="../tags/tag215.xml" /><Relationship Id="rId2" Type="http://schemas.openxmlformats.org/officeDocument/2006/relationships/tags" Target="../tags/tag204.xml" /><Relationship Id="rId3" Type="http://schemas.openxmlformats.org/officeDocument/2006/relationships/tags" Target="../tags/tag205.xml" /><Relationship Id="rId4" Type="http://schemas.openxmlformats.org/officeDocument/2006/relationships/tags" Target="../tags/tag206.xml" /><Relationship Id="rId5" Type="http://schemas.openxmlformats.org/officeDocument/2006/relationships/tags" Target="../tags/tag207.xml" /><Relationship Id="rId6" Type="http://schemas.openxmlformats.org/officeDocument/2006/relationships/tags" Target="../tags/tag208.xml" /><Relationship Id="rId7" Type="http://schemas.openxmlformats.org/officeDocument/2006/relationships/tags" Target="../tags/tag209.xml" /><Relationship Id="rId8" Type="http://schemas.openxmlformats.org/officeDocument/2006/relationships/tags" Target="../tags/tag210.xml" /><Relationship Id="rId9" Type="http://schemas.openxmlformats.org/officeDocument/2006/relationships/tags" Target="../tags/tag211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16.xml" /><Relationship Id="rId3" Type="http://schemas.openxmlformats.org/officeDocument/2006/relationships/tags" Target="../tags/tag217.xml" /><Relationship Id="rId4" Type="http://schemas.openxmlformats.org/officeDocument/2006/relationships/tags" Target="../tags/tag218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27.xml" /><Relationship Id="rId11" Type="http://schemas.openxmlformats.org/officeDocument/2006/relationships/tags" Target="../tags/tag228.xml" /><Relationship Id="rId12" Type="http://schemas.openxmlformats.org/officeDocument/2006/relationships/tags" Target="../tags/tag229.xml" /><Relationship Id="rId13" Type="http://schemas.openxmlformats.org/officeDocument/2006/relationships/tags" Target="../tags/tag230.xml" /><Relationship Id="rId14" Type="http://schemas.openxmlformats.org/officeDocument/2006/relationships/tags" Target="../tags/tag231.xml" /><Relationship Id="rId15" Type="http://schemas.openxmlformats.org/officeDocument/2006/relationships/tags" Target="../tags/tag232.xml" /><Relationship Id="rId16" Type="http://schemas.openxmlformats.org/officeDocument/2006/relationships/tags" Target="../tags/tag233.xml" /><Relationship Id="rId17" Type="http://schemas.openxmlformats.org/officeDocument/2006/relationships/tags" Target="../tags/tag234.xml" /><Relationship Id="rId18" Type="http://schemas.openxmlformats.org/officeDocument/2006/relationships/tags" Target="../tags/tag235.xml" /><Relationship Id="rId19" Type="http://schemas.openxmlformats.org/officeDocument/2006/relationships/tags" Target="../tags/tag236.xml" /><Relationship Id="rId2" Type="http://schemas.openxmlformats.org/officeDocument/2006/relationships/tags" Target="../tags/tag219.xml" /><Relationship Id="rId20" Type="http://schemas.openxmlformats.org/officeDocument/2006/relationships/tags" Target="../tags/tag237.xml" /><Relationship Id="rId21" Type="http://schemas.openxmlformats.org/officeDocument/2006/relationships/tags" Target="../tags/tag238.xml" /><Relationship Id="rId3" Type="http://schemas.openxmlformats.org/officeDocument/2006/relationships/tags" Target="../tags/tag220.xml" /><Relationship Id="rId4" Type="http://schemas.openxmlformats.org/officeDocument/2006/relationships/tags" Target="../tags/tag221.xml" /><Relationship Id="rId5" Type="http://schemas.openxmlformats.org/officeDocument/2006/relationships/tags" Target="../tags/tag222.xml" /><Relationship Id="rId6" Type="http://schemas.openxmlformats.org/officeDocument/2006/relationships/tags" Target="../tags/tag223.xml" /><Relationship Id="rId7" Type="http://schemas.openxmlformats.org/officeDocument/2006/relationships/tags" Target="../tags/tag224.xml" /><Relationship Id="rId8" Type="http://schemas.openxmlformats.org/officeDocument/2006/relationships/tags" Target="../tags/tag225.xml" /><Relationship Id="rId9" Type="http://schemas.openxmlformats.org/officeDocument/2006/relationships/tags" Target="../tags/tag226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47.xml" /><Relationship Id="rId11" Type="http://schemas.openxmlformats.org/officeDocument/2006/relationships/tags" Target="../tags/tag248.xml" /><Relationship Id="rId12" Type="http://schemas.openxmlformats.org/officeDocument/2006/relationships/tags" Target="../tags/tag249.xml" /><Relationship Id="rId13" Type="http://schemas.openxmlformats.org/officeDocument/2006/relationships/tags" Target="../tags/tag250.xml" /><Relationship Id="rId2" Type="http://schemas.openxmlformats.org/officeDocument/2006/relationships/tags" Target="../tags/tag239.xml" /><Relationship Id="rId3" Type="http://schemas.openxmlformats.org/officeDocument/2006/relationships/tags" Target="../tags/tag240.xml" /><Relationship Id="rId4" Type="http://schemas.openxmlformats.org/officeDocument/2006/relationships/tags" Target="../tags/tag241.xml" /><Relationship Id="rId5" Type="http://schemas.openxmlformats.org/officeDocument/2006/relationships/tags" Target="../tags/tag242.xml" /><Relationship Id="rId6" Type="http://schemas.openxmlformats.org/officeDocument/2006/relationships/tags" Target="../tags/tag243.xml" /><Relationship Id="rId7" Type="http://schemas.openxmlformats.org/officeDocument/2006/relationships/tags" Target="../tags/tag244.xml" /><Relationship Id="rId8" Type="http://schemas.openxmlformats.org/officeDocument/2006/relationships/tags" Target="../tags/tag245.xml" /><Relationship Id="rId9" Type="http://schemas.openxmlformats.org/officeDocument/2006/relationships/tags" Target="../tags/tag246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3803212702100602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2"/>
          <p:cNvSpPr>
            <a:spLocks noGrp="1"/>
          </p:cNvSpPr>
          <p:nvPr>
            <p:ph type="body" idx="3"/>
            <p:custDataLst>
              <p:tags r:id="rId2"/>
            </p:custDataLst>
          </p:nvPr>
        </p:nvSpPr>
        <p:spPr/>
        <p:txBody>
          <a:bodyPr>
            <a:normAutofit lnSpcReduction="20000"/>
          </a:bodyPr>
          <a:lstStyle/>
          <a:p>
            <a:r>
              <a:rPr lang="zh-CN" altLang="en-US"/>
              <a:t>汇报人：</a:t>
            </a:r>
            <a:r>
              <a:rPr lang="en-US" altLang="zh-CN"/>
              <a:t>PPT</a:t>
            </a:r>
            <a:endParaRPr lang="zh-CN" altLang="en-US"/>
          </a:p>
        </p:txBody>
      </p:sp>
      <p:sp>
        <p:nvSpPr>
          <p:cNvPr id="1048650" name="文本占位符 13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PPT,a click to unlimited possibilities</a:t>
            </a:r>
            <a:endParaRPr lang="zh-CN" altLang="en-US"/>
          </a:p>
        </p:txBody>
      </p:sp>
      <p:sp>
        <p:nvSpPr>
          <p:cNvPr id="1048652" name="标题 14"/>
          <p:cNvSpPr>
            <a:spLocks noGrp="1"/>
          </p:cNvSpPr>
          <p:nvPr>
            <p:ph type="title" idx="1"/>
            <p:custDataLst>
              <p:tags r:id="rId4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腹腔镜介绍资料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94" name="文本占位符 2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sp>
        <p:nvSpPr>
          <p:cNvPr id="1048896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cxnSp>
        <p:nvCxnSpPr>
          <p:cNvPr id="3145749" name="直接连接符 23"/>
          <p:cNvCxnSpPr/>
          <p:nvPr>
            <p:custDataLst>
              <p:tags r:id="rId4"/>
            </p:custDataLst>
          </p:nvPr>
        </p:nvCxnSpPr>
        <p:spPr>
          <a:xfrm flipH="1">
            <a:off x="434340" y="0"/>
            <a:ext cx="0" cy="5311775"/>
          </a:xfrm>
          <a:prstGeom prst="line">
            <a:avLst/>
          </a:prstGeom>
          <a:ln w="34925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162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98" name="序号"/>
          <p:cNvSpPr txBox="1"/>
          <p:nvPr>
            <p:custDataLst>
              <p:tags r:id="rId5"/>
            </p:custDataLst>
          </p:nvPr>
        </p:nvSpPr>
        <p:spPr>
          <a:xfrm>
            <a:off x="434340" y="2268855"/>
            <a:ext cx="1642745" cy="110109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fontScale="98485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6600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chemeClr val="accent1"/>
                    </a:gs>
                  </a:gsLst>
                  <a:lin ang="0" scaled="1"/>
                </a:gradFill>
                <a:latin typeface="+mj-lt"/>
                <a:ea typeface="MiSans Normal"/>
                <a:cs typeface="MiSans Normal" panose="00000500000000000000" charset="-122"/>
              </a:rPr>
              <a:t>01.</a:t>
            </a:r>
            <a:endParaRPr lang="en-US" sz="6600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chemeClr val="accent1"/>
                  </a:gs>
                </a:gsLst>
                <a:lin ang="0" scaled="1"/>
              </a:gradFill>
              <a:latin typeface="+mj-lt"/>
              <a:ea typeface="MiSans Normal"/>
              <a:cs typeface="MiSans Normal" panose="00000500000000000000" charset="-122"/>
            </a:endParaRPr>
          </a:p>
        </p:txBody>
      </p:sp>
      <p:sp>
        <p:nvSpPr>
          <p:cNvPr id="1048900" name="标题"/>
          <p:cNvSpPr txBox="1"/>
          <p:nvPr>
            <p:custDataLst>
              <p:tags r:id="rId6"/>
            </p:custDataLst>
          </p:nvPr>
        </p:nvSpPr>
        <p:spPr>
          <a:xfrm>
            <a:off x="591185" y="3510915"/>
            <a:ext cx="1774190" cy="141478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 spc="300">
                <a:gradFill>
                  <a:gsLst>
                    <a:gs pos="14000">
                      <a:schemeClr val="accent1"/>
                    </a:gs>
                    <a:gs pos="54000">
                      <a:schemeClr val="tx1"/>
                    </a:gs>
                    <a:gs pos="92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</a:rPr>
              <a:t>添加</a:t>
            </a:r>
            <a:endParaRPr lang="zh-CN" altLang="en-US" sz="2800" spc="300">
              <a:gradFill>
                <a:gsLst>
                  <a:gs pos="14000">
                    <a:schemeClr val="accent1"/>
                  </a:gs>
                  <a:gs pos="54000">
                    <a:schemeClr val="tx1"/>
                  </a:gs>
                  <a:gs pos="92000">
                    <a:schemeClr val="accent1"/>
                  </a:gs>
                </a:gsLst>
                <a:lin ang="0" scaled="1"/>
              </a:gradFill>
              <a:latin typeface="+mj-ea"/>
              <a:ea typeface="+mj-ea"/>
              <a:cs typeface="MiSans Normal" panose="00000500000000000000" charset="-122"/>
            </a:endParaRPr>
          </a:p>
          <a:p>
            <a:r>
              <a:rPr lang="zh-CN" altLang="en-US" sz="2800" spc="300">
                <a:gradFill>
                  <a:gsLst>
                    <a:gs pos="14000">
                      <a:schemeClr val="accent1"/>
                    </a:gs>
                    <a:gs pos="54000">
                      <a:schemeClr val="tx1"/>
                    </a:gs>
                    <a:gs pos="92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</a:rPr>
              <a:t>目录文本</a:t>
            </a:r>
            <a:endParaRPr lang="zh-CN" altLang="en-US" sz="2800" spc="300">
              <a:gradFill>
                <a:gsLst>
                  <a:gs pos="14000">
                    <a:schemeClr val="accent1"/>
                  </a:gs>
                  <a:gs pos="54000">
                    <a:schemeClr val="tx1"/>
                  </a:gs>
                  <a:gs pos="92000">
                    <a:schemeClr val="accent1"/>
                  </a:gs>
                </a:gsLst>
                <a:lin ang="0" scaled="1"/>
              </a:gradFill>
              <a:latin typeface="+mj-ea"/>
              <a:ea typeface="+mj-ea"/>
              <a:cs typeface="MiSans Normal" panose="00000500000000000000" charset="-122"/>
            </a:endParaRPr>
          </a:p>
        </p:txBody>
      </p:sp>
      <p:cxnSp>
        <p:nvCxnSpPr>
          <p:cNvPr id="3145751" name="直接连接符 15"/>
          <p:cNvCxnSpPr/>
          <p:nvPr>
            <p:custDataLst>
              <p:tags r:id="rId7"/>
            </p:custDataLst>
          </p:nvPr>
        </p:nvCxnSpPr>
        <p:spPr>
          <a:xfrm flipH="1">
            <a:off x="2383155" y="0"/>
            <a:ext cx="0" cy="5311775"/>
          </a:xfrm>
          <a:prstGeom prst="line">
            <a:avLst/>
          </a:prstGeom>
          <a:ln w="34925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162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02" name="序号"/>
          <p:cNvSpPr txBox="1"/>
          <p:nvPr>
            <p:custDataLst>
              <p:tags r:id="rId8"/>
            </p:custDataLst>
          </p:nvPr>
        </p:nvSpPr>
        <p:spPr>
          <a:xfrm>
            <a:off x="2383155" y="2268855"/>
            <a:ext cx="1642745" cy="110109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fontScale="98485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6600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chemeClr val="accent1"/>
                    </a:gs>
                  </a:gsLst>
                  <a:lin ang="0" scaled="1"/>
                </a:gradFill>
                <a:latin typeface="+mj-lt"/>
                <a:ea typeface="MiSans Normal"/>
                <a:cs typeface="MiSans Normal" panose="00000500000000000000" charset="-122"/>
              </a:rPr>
              <a:t>02.</a:t>
            </a:r>
            <a:endParaRPr lang="en-US" sz="6600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chemeClr val="accent1"/>
                  </a:gs>
                </a:gsLst>
                <a:lin ang="0" scaled="1"/>
              </a:gradFill>
              <a:latin typeface="+mj-lt"/>
              <a:ea typeface="MiSans Normal"/>
              <a:cs typeface="MiSans Normal" panose="00000500000000000000" charset="-122"/>
            </a:endParaRPr>
          </a:p>
        </p:txBody>
      </p:sp>
      <p:sp>
        <p:nvSpPr>
          <p:cNvPr id="1048904" name="标题"/>
          <p:cNvSpPr txBox="1"/>
          <p:nvPr>
            <p:custDataLst>
              <p:tags r:id="rId9"/>
            </p:custDataLst>
          </p:nvPr>
        </p:nvSpPr>
        <p:spPr>
          <a:xfrm>
            <a:off x="2540000" y="3510915"/>
            <a:ext cx="1774190" cy="141478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 spc="300">
                <a:gradFill>
                  <a:gsLst>
                    <a:gs pos="14000">
                      <a:schemeClr val="accent1"/>
                    </a:gs>
                    <a:gs pos="54000">
                      <a:schemeClr val="tx1"/>
                    </a:gs>
                    <a:gs pos="92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</a:rPr>
              <a:t>腹腔镜概述</a:t>
            </a:r>
            <a:endParaRPr lang="zh-CN" altLang="en-US" sz="2800" spc="300">
              <a:gradFill>
                <a:gsLst>
                  <a:gs pos="14000">
                    <a:schemeClr val="accent1"/>
                  </a:gs>
                  <a:gs pos="54000">
                    <a:schemeClr val="tx1"/>
                  </a:gs>
                  <a:gs pos="92000">
                    <a:schemeClr val="accent1"/>
                  </a:gs>
                </a:gsLst>
                <a:lin ang="0" scaled="1"/>
              </a:gradFill>
              <a:latin typeface="+mj-ea"/>
              <a:ea typeface="+mj-ea"/>
              <a:cs typeface="MiSans Normal" panose="00000500000000000000" charset="-122"/>
            </a:endParaRPr>
          </a:p>
        </p:txBody>
      </p:sp>
      <p:cxnSp>
        <p:nvCxnSpPr>
          <p:cNvPr id="3145753" name="直接连接符 29"/>
          <p:cNvCxnSpPr/>
          <p:nvPr>
            <p:custDataLst>
              <p:tags r:id="rId10"/>
            </p:custDataLst>
          </p:nvPr>
        </p:nvCxnSpPr>
        <p:spPr>
          <a:xfrm flipH="1">
            <a:off x="4331970" y="0"/>
            <a:ext cx="0" cy="5311775"/>
          </a:xfrm>
          <a:prstGeom prst="line">
            <a:avLst/>
          </a:prstGeom>
          <a:ln w="34925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162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06" name="序号"/>
          <p:cNvSpPr txBox="1"/>
          <p:nvPr>
            <p:custDataLst>
              <p:tags r:id="rId11"/>
            </p:custDataLst>
          </p:nvPr>
        </p:nvSpPr>
        <p:spPr>
          <a:xfrm>
            <a:off x="4331970" y="2268855"/>
            <a:ext cx="1642745" cy="110109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fontScale="98485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6600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chemeClr val="accent1"/>
                    </a:gs>
                  </a:gsLst>
                  <a:lin ang="0" scaled="1"/>
                </a:gradFill>
                <a:latin typeface="+mj-lt"/>
                <a:ea typeface="MiSans Normal"/>
                <a:cs typeface="MiSans Normal" panose="00000500000000000000" charset="-122"/>
              </a:rPr>
              <a:t>03.</a:t>
            </a:r>
            <a:endParaRPr lang="en-US" sz="6600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chemeClr val="accent1"/>
                  </a:gs>
                </a:gsLst>
                <a:lin ang="0" scaled="1"/>
              </a:gradFill>
              <a:latin typeface="+mj-lt"/>
              <a:ea typeface="MiSans Normal"/>
              <a:cs typeface="MiSans Normal" panose="00000500000000000000" charset="-122"/>
            </a:endParaRPr>
          </a:p>
        </p:txBody>
      </p:sp>
      <p:sp>
        <p:nvSpPr>
          <p:cNvPr id="1048908" name="标题"/>
          <p:cNvSpPr txBox="1"/>
          <p:nvPr>
            <p:custDataLst>
              <p:tags r:id="rId12"/>
            </p:custDataLst>
          </p:nvPr>
        </p:nvSpPr>
        <p:spPr>
          <a:xfrm>
            <a:off x="4488815" y="3510915"/>
            <a:ext cx="1774190" cy="141478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 fontScale="92857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 spc="300">
                <a:gradFill>
                  <a:gsLst>
                    <a:gs pos="14000">
                      <a:schemeClr val="accent1"/>
                    </a:gs>
                    <a:gs pos="54000">
                      <a:schemeClr val="tx1"/>
                    </a:gs>
                    <a:gs pos="92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</a:rPr>
              <a:t>腹腔镜组成及工作原理</a:t>
            </a:r>
            <a:endParaRPr lang="zh-CN" altLang="en-US" sz="2800" spc="300">
              <a:gradFill>
                <a:gsLst>
                  <a:gs pos="14000">
                    <a:schemeClr val="accent1"/>
                  </a:gs>
                  <a:gs pos="54000">
                    <a:schemeClr val="tx1"/>
                  </a:gs>
                  <a:gs pos="92000">
                    <a:schemeClr val="accent1"/>
                  </a:gs>
                </a:gsLst>
                <a:lin ang="0" scaled="1"/>
              </a:gradFill>
              <a:latin typeface="+mj-ea"/>
              <a:ea typeface="+mj-ea"/>
              <a:cs typeface="MiSans Normal" panose="00000500000000000000" charset="-122"/>
            </a:endParaRPr>
          </a:p>
        </p:txBody>
      </p:sp>
      <p:cxnSp>
        <p:nvCxnSpPr>
          <p:cNvPr id="3145755" name="直接连接符 33"/>
          <p:cNvCxnSpPr/>
          <p:nvPr>
            <p:custDataLst>
              <p:tags r:id="rId13"/>
            </p:custDataLst>
          </p:nvPr>
        </p:nvCxnSpPr>
        <p:spPr>
          <a:xfrm flipH="1">
            <a:off x="6280150" y="0"/>
            <a:ext cx="0" cy="5311775"/>
          </a:xfrm>
          <a:prstGeom prst="line">
            <a:avLst/>
          </a:prstGeom>
          <a:ln w="34925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162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10" name="序号"/>
          <p:cNvSpPr txBox="1"/>
          <p:nvPr>
            <p:custDataLst>
              <p:tags r:id="rId14"/>
            </p:custDataLst>
          </p:nvPr>
        </p:nvSpPr>
        <p:spPr>
          <a:xfrm>
            <a:off x="6280150" y="2268855"/>
            <a:ext cx="1642745" cy="110109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fontScale="98485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6600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chemeClr val="accent1"/>
                    </a:gs>
                  </a:gsLst>
                  <a:lin ang="0" scaled="1"/>
                </a:gradFill>
                <a:latin typeface="+mj-lt"/>
                <a:ea typeface="MiSans Normal"/>
                <a:cs typeface="MiSans Normal" panose="00000500000000000000" charset="-122"/>
              </a:rPr>
              <a:t>04.</a:t>
            </a:r>
            <a:endParaRPr lang="en-US" sz="6600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chemeClr val="accent1"/>
                  </a:gs>
                </a:gsLst>
                <a:lin ang="0" scaled="1"/>
              </a:gradFill>
              <a:latin typeface="+mj-lt"/>
              <a:ea typeface="MiSans Normal"/>
              <a:cs typeface="MiSans Normal" panose="00000500000000000000" charset="-122"/>
            </a:endParaRPr>
          </a:p>
        </p:txBody>
      </p:sp>
      <p:sp>
        <p:nvSpPr>
          <p:cNvPr id="1048912" name="标题"/>
          <p:cNvSpPr txBox="1"/>
          <p:nvPr>
            <p:custDataLst>
              <p:tags r:id="rId15"/>
            </p:custDataLst>
          </p:nvPr>
        </p:nvSpPr>
        <p:spPr>
          <a:xfrm>
            <a:off x="6437630" y="3510915"/>
            <a:ext cx="1774190" cy="141478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 fontScale="92857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 spc="300">
                <a:gradFill>
                  <a:gsLst>
                    <a:gs pos="14000">
                      <a:schemeClr val="accent1"/>
                    </a:gs>
                    <a:gs pos="54000">
                      <a:schemeClr val="tx1"/>
                    </a:gs>
                    <a:gs pos="92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</a:rPr>
              <a:t>腹腔镜优势与局限性</a:t>
            </a:r>
            <a:endParaRPr lang="zh-CN" altLang="en-US" sz="2800" spc="300">
              <a:gradFill>
                <a:gsLst>
                  <a:gs pos="14000">
                    <a:schemeClr val="accent1"/>
                  </a:gs>
                  <a:gs pos="54000">
                    <a:schemeClr val="tx1"/>
                  </a:gs>
                  <a:gs pos="92000">
                    <a:schemeClr val="accent1"/>
                  </a:gs>
                </a:gsLst>
                <a:lin ang="0" scaled="1"/>
              </a:gradFill>
              <a:latin typeface="+mj-ea"/>
              <a:ea typeface="+mj-ea"/>
              <a:cs typeface="MiSans Normal" panose="00000500000000000000" charset="-122"/>
            </a:endParaRPr>
          </a:p>
        </p:txBody>
      </p:sp>
      <p:cxnSp>
        <p:nvCxnSpPr>
          <p:cNvPr id="3145757" name="直接连接符 37"/>
          <p:cNvCxnSpPr/>
          <p:nvPr>
            <p:custDataLst>
              <p:tags r:id="rId16"/>
            </p:custDataLst>
          </p:nvPr>
        </p:nvCxnSpPr>
        <p:spPr>
          <a:xfrm flipH="1">
            <a:off x="8228965" y="0"/>
            <a:ext cx="0" cy="5311775"/>
          </a:xfrm>
          <a:prstGeom prst="line">
            <a:avLst/>
          </a:prstGeom>
          <a:ln w="34925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162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14" name="序号"/>
          <p:cNvSpPr txBox="1"/>
          <p:nvPr>
            <p:custDataLst>
              <p:tags r:id="rId17"/>
            </p:custDataLst>
          </p:nvPr>
        </p:nvSpPr>
        <p:spPr>
          <a:xfrm>
            <a:off x="8228965" y="2268855"/>
            <a:ext cx="1642745" cy="110109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fontScale="98485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6600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chemeClr val="accent1"/>
                    </a:gs>
                  </a:gsLst>
                  <a:lin ang="0" scaled="1"/>
                </a:gradFill>
                <a:latin typeface="+mj-lt"/>
                <a:ea typeface="MiSans Normal"/>
                <a:cs typeface="MiSans Normal" panose="00000500000000000000" charset="-122"/>
              </a:rPr>
              <a:t>05.</a:t>
            </a:r>
            <a:endParaRPr lang="en-US" sz="6600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chemeClr val="accent1"/>
                  </a:gs>
                </a:gsLst>
                <a:lin ang="0" scaled="1"/>
              </a:gradFill>
              <a:latin typeface="+mj-lt"/>
              <a:ea typeface="MiSans Normal"/>
              <a:cs typeface="MiSans Normal" panose="00000500000000000000" charset="-122"/>
            </a:endParaRPr>
          </a:p>
        </p:txBody>
      </p:sp>
      <p:sp>
        <p:nvSpPr>
          <p:cNvPr id="1048916" name="标题"/>
          <p:cNvSpPr txBox="1"/>
          <p:nvPr>
            <p:custDataLst>
              <p:tags r:id="rId18"/>
            </p:custDataLst>
          </p:nvPr>
        </p:nvSpPr>
        <p:spPr>
          <a:xfrm>
            <a:off x="8385810" y="3510915"/>
            <a:ext cx="1774190" cy="141478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 fontScale="92857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 spc="300">
                <a:gradFill>
                  <a:gsLst>
                    <a:gs pos="14000">
                      <a:schemeClr val="accent1"/>
                    </a:gs>
                    <a:gs pos="54000">
                      <a:schemeClr val="tx1"/>
                    </a:gs>
                    <a:gs pos="92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</a:rPr>
              <a:t>腹腔镜临床应用案例</a:t>
            </a:r>
            <a:endParaRPr lang="zh-CN" altLang="en-US" sz="2800" spc="300">
              <a:gradFill>
                <a:gsLst>
                  <a:gs pos="14000">
                    <a:schemeClr val="accent1"/>
                  </a:gs>
                  <a:gs pos="54000">
                    <a:schemeClr val="tx1"/>
                  </a:gs>
                  <a:gs pos="92000">
                    <a:schemeClr val="accent1"/>
                  </a:gs>
                </a:gsLst>
                <a:lin ang="0" scaled="1"/>
              </a:gradFill>
              <a:latin typeface="+mj-ea"/>
              <a:ea typeface="+mj-ea"/>
              <a:cs typeface="MiSans Normal" panose="00000500000000000000" charset="-122"/>
            </a:endParaRPr>
          </a:p>
        </p:txBody>
      </p:sp>
      <p:cxnSp>
        <p:nvCxnSpPr>
          <p:cNvPr id="3145759" name="直接连接符 42"/>
          <p:cNvCxnSpPr/>
          <p:nvPr>
            <p:custDataLst>
              <p:tags r:id="rId19"/>
            </p:custDataLst>
          </p:nvPr>
        </p:nvCxnSpPr>
        <p:spPr>
          <a:xfrm flipH="1">
            <a:off x="10177780" y="0"/>
            <a:ext cx="0" cy="5311775"/>
          </a:xfrm>
          <a:prstGeom prst="line">
            <a:avLst/>
          </a:prstGeom>
          <a:ln w="34925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162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18" name="序号"/>
          <p:cNvSpPr txBox="1"/>
          <p:nvPr>
            <p:custDataLst>
              <p:tags r:id="rId20"/>
            </p:custDataLst>
          </p:nvPr>
        </p:nvSpPr>
        <p:spPr>
          <a:xfrm>
            <a:off x="10177780" y="2268855"/>
            <a:ext cx="1642745" cy="110109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fontScale="98485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6600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chemeClr val="accent1"/>
                    </a:gs>
                  </a:gsLst>
                  <a:lin ang="0" scaled="1"/>
                </a:gradFill>
                <a:latin typeface="+mj-lt"/>
                <a:ea typeface="MiSans Normal"/>
                <a:cs typeface="MiSans Normal" panose="00000500000000000000" charset="-122"/>
              </a:rPr>
              <a:t>06.</a:t>
            </a:r>
            <a:endParaRPr lang="en-US" sz="6600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chemeClr val="accent1"/>
                  </a:gs>
                </a:gsLst>
                <a:lin ang="0" scaled="1"/>
              </a:gradFill>
              <a:latin typeface="+mj-lt"/>
              <a:ea typeface="MiSans Normal"/>
              <a:cs typeface="MiSans Normal" panose="00000500000000000000" charset="-122"/>
            </a:endParaRPr>
          </a:p>
        </p:txBody>
      </p:sp>
      <p:sp>
        <p:nvSpPr>
          <p:cNvPr id="1048920" name="标题"/>
          <p:cNvSpPr txBox="1"/>
          <p:nvPr>
            <p:custDataLst>
              <p:tags r:id="rId21"/>
            </p:custDataLst>
          </p:nvPr>
        </p:nvSpPr>
        <p:spPr>
          <a:xfrm>
            <a:off x="10334625" y="3510915"/>
            <a:ext cx="1774190" cy="141478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 fontScale="92857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 spc="300">
                <a:gradFill>
                  <a:gsLst>
                    <a:gs pos="14000">
                      <a:schemeClr val="accent1"/>
                    </a:gs>
                    <a:gs pos="54000">
                      <a:schemeClr val="tx1"/>
                    </a:gs>
                    <a:gs pos="92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</a:rPr>
              <a:t>腹腔镜并发症及处理方法</a:t>
            </a:r>
            <a:endParaRPr lang="zh-CN" altLang="en-US" sz="2800" spc="300">
              <a:gradFill>
                <a:gsLst>
                  <a:gs pos="14000">
                    <a:schemeClr val="accent1"/>
                  </a:gs>
                  <a:gs pos="54000">
                    <a:schemeClr val="tx1"/>
                  </a:gs>
                  <a:gs pos="92000">
                    <a:schemeClr val="accent1"/>
                  </a:gs>
                </a:gsLst>
                <a:lin ang="0" scaled="1"/>
              </a:gradFill>
              <a:latin typeface="+mj-ea"/>
              <a:ea typeface="+mj-ea"/>
              <a:cs typeface="MiSans Normal" panose="00000500000000000000" charset="-122"/>
            </a:endParaRPr>
          </a:p>
        </p:txBody>
      </p:sp>
    </p:spTree>
    <p:custDataLst>
      <p:tags r:id="rId22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960" name="文本占位符 2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>
            <a:normAutofit fontScale="96875"/>
          </a:bodyPr>
          <a:lstStyle/>
          <a:p>
            <a:r>
              <a:rPr lang="zh-CN" altLang="en-US"/>
              <a:t>PART ONE</a:t>
            </a:r>
            <a:endParaRPr lang="zh-CN" altLang="en-US"/>
          </a:p>
        </p:txBody>
      </p:sp>
      <p:sp>
        <p:nvSpPr>
          <p:cNvPr id="1048962" name="标题 6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9030" name="文本占位符 2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>
            <a:normAutofit fontScale="96875"/>
          </a:bodyPr>
          <a:lstStyle/>
          <a:p>
            <a:r>
              <a:rPr lang="zh-CN" altLang="en-US"/>
              <a:t>PART TWO</a:t>
            </a:r>
            <a:endParaRPr lang="zh-CN" altLang="en-US"/>
          </a:p>
        </p:txBody>
      </p:sp>
      <p:sp>
        <p:nvSpPr>
          <p:cNvPr id="1049032" name="标题 6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腹腔镜概述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146" name="标题 2"/>
          <p:cNvSpPr>
            <a:spLocks noGrp="1"/>
          </p:cNvSpPr>
          <p:nvPr>
            <p:ph type="title" idx="5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腹腔镜定义</a:t>
            </a:r>
            <a:endParaRPr lang="zh-CN" altLang="en-US"/>
          </a:p>
        </p:txBody>
      </p:sp>
      <p:sp>
        <p:nvSpPr>
          <p:cNvPr id="1049148" name="矩形 3"/>
          <p:cNvSpPr/>
          <p:nvPr>
            <p:custDataLst>
              <p:tags r:id="rId2"/>
            </p:custDataLst>
          </p:nvPr>
        </p:nvSpPr>
        <p:spPr>
          <a:xfrm>
            <a:off x="1611886" y="1490400"/>
            <a:ext cx="9490524" cy="104345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50" name="矩形 13"/>
          <p:cNvSpPr/>
          <p:nvPr>
            <p:custDataLst>
              <p:tags r:id="rId3"/>
            </p:custDataLst>
          </p:nvPr>
        </p:nvSpPr>
        <p:spPr>
          <a:xfrm>
            <a:off x="1083650" y="1490400"/>
            <a:ext cx="257380" cy="104345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52" name="文本框 4"/>
          <p:cNvSpPr txBox="1"/>
          <p:nvPr>
            <p:custDataLst>
              <p:tags r:id="rId4"/>
            </p:custDataLst>
          </p:nvPr>
        </p:nvSpPr>
        <p:spPr>
          <a:xfrm>
            <a:off x="1883622" y="1580556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fontScale="8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腹腔镜是一种微创手术技术，通过在腹部打几个小孔，将腹腔镜和手术器械放入腹腔内进行手术。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54" name="矩形 39"/>
          <p:cNvSpPr/>
          <p:nvPr>
            <p:custDataLst>
              <p:tags r:id="rId5"/>
            </p:custDataLst>
          </p:nvPr>
        </p:nvSpPr>
        <p:spPr>
          <a:xfrm>
            <a:off x="1611886" y="2729087"/>
            <a:ext cx="9490524" cy="104345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56" name="矩形 5"/>
          <p:cNvSpPr/>
          <p:nvPr>
            <p:custDataLst>
              <p:tags r:id="rId6"/>
            </p:custDataLst>
          </p:nvPr>
        </p:nvSpPr>
        <p:spPr>
          <a:xfrm>
            <a:off x="1083650" y="2729087"/>
            <a:ext cx="257380" cy="104345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58" name="文本框 41"/>
          <p:cNvSpPr txBox="1"/>
          <p:nvPr>
            <p:custDataLst>
              <p:tags r:id="rId7"/>
            </p:custDataLst>
          </p:nvPr>
        </p:nvSpPr>
        <p:spPr>
          <a:xfrm>
            <a:off x="1883622" y="2819243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fontScale="8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腹腔镜手术具有创伤小、恢复快、疼痛轻等优点，已成为许多疾病的首选治疗方法。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60" name="矩形 12"/>
          <p:cNvSpPr/>
          <p:nvPr>
            <p:custDataLst>
              <p:tags r:id="rId8"/>
            </p:custDataLst>
          </p:nvPr>
        </p:nvSpPr>
        <p:spPr>
          <a:xfrm>
            <a:off x="1611886" y="3967774"/>
            <a:ext cx="9490524" cy="104345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62" name="矩形 17"/>
          <p:cNvSpPr/>
          <p:nvPr>
            <p:custDataLst>
              <p:tags r:id="rId9"/>
            </p:custDataLst>
          </p:nvPr>
        </p:nvSpPr>
        <p:spPr>
          <a:xfrm>
            <a:off x="1083650" y="3967774"/>
            <a:ext cx="257380" cy="104345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64" name="文本框 19"/>
          <p:cNvSpPr txBox="1"/>
          <p:nvPr>
            <p:custDataLst>
              <p:tags r:id="rId10"/>
            </p:custDataLst>
          </p:nvPr>
        </p:nvSpPr>
        <p:spPr>
          <a:xfrm>
            <a:off x="1883622" y="4057930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腹腔镜手术适用于多种疾病，如胆囊切除术、阑尾切除术、疝气修补术等。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66" name="矩形 49"/>
          <p:cNvSpPr/>
          <p:nvPr>
            <p:custDataLst>
              <p:tags r:id="rId11"/>
            </p:custDataLst>
          </p:nvPr>
        </p:nvSpPr>
        <p:spPr>
          <a:xfrm>
            <a:off x="1611886" y="5205827"/>
            <a:ext cx="9490524" cy="104345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68" name="矩形 26"/>
          <p:cNvSpPr/>
          <p:nvPr>
            <p:custDataLst>
              <p:tags r:id="rId12"/>
            </p:custDataLst>
          </p:nvPr>
        </p:nvSpPr>
        <p:spPr>
          <a:xfrm>
            <a:off x="1083650" y="5205827"/>
            <a:ext cx="257380" cy="104345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70" name="文本框 27"/>
          <p:cNvSpPr txBox="1"/>
          <p:nvPr>
            <p:custDataLst>
              <p:tags r:id="rId13"/>
            </p:custDataLst>
          </p:nvPr>
        </p:nvSpPr>
        <p:spPr>
          <a:xfrm>
            <a:off x="1883622" y="5295982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fontScale="8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腹腔镜手术的发展和应用，为外科手术带来了革命性的变化，提高了手术效果和患者生活质量。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222" name="内容占位符 1"/>
          <p:cNvSpPr>
            <a:spLocks noGrp="1"/>
          </p:cNvSpPr>
          <p:nvPr>
            <p:ph idx="6"/>
          </p:nvPr>
        </p:nvSpPr>
        <p:spPr/>
        <p:txBody>
          <a:bodyPr>
            <a:normAutofit fontScale="36111"/>
          </a:bodyPr>
          <a:lstStyle/>
          <a:p>
            <a:r>
              <a:rPr lang="zh-CN" altLang="en-US"/>
              <a:t>1901年，德国医生Kelling首次使用腹腔镜进行手术</a:t>
            </a:r>
            <a:endParaRPr lang="zh-CN" altLang="en-US"/>
          </a:p>
          <a:p>
            <a:r>
              <a:rPr lang="zh-CN" altLang="en-US"/>
              <a:t>1910年，法国医生Jacques-Louis Reverdin首次使用腹腔镜进行胆囊切除术</a:t>
            </a:r>
            <a:endParaRPr lang="zh-CN" altLang="en-US"/>
          </a:p>
          <a:p>
            <a:r>
              <a:rPr lang="zh-CN" altLang="en-US"/>
              <a:t>1938年，美国医生Harold Hopkins首次使用腹腔镜进行阑尾切除术</a:t>
            </a:r>
            <a:endParaRPr lang="zh-CN" altLang="en-US"/>
          </a:p>
          <a:p>
            <a:r>
              <a:rPr lang="zh-CN" altLang="en-US"/>
              <a:t>1987年，德国医生Erich Mühe首次使用腹腔镜进行胃癌切除术</a:t>
            </a:r>
            <a:endParaRPr lang="zh-CN" altLang="en-US"/>
          </a:p>
          <a:p>
            <a:r>
              <a:rPr lang="zh-CN" altLang="en-US"/>
              <a:t>1991年，美国医生Philip Wilkinson首次使用腹腔镜进行结肠癌切除术</a:t>
            </a:r>
            <a:endParaRPr lang="zh-CN" altLang="en-US"/>
          </a:p>
          <a:p>
            <a:r>
              <a:rPr lang="zh-CN" altLang="en-US"/>
              <a:t>1992年，美国医生David Sugarbaker首次使用腹腔镜进行食管癌切除术</a:t>
            </a:r>
            <a:endParaRPr lang="zh-CN" altLang="en-US"/>
          </a:p>
          <a:p>
            <a:r>
              <a:rPr lang="zh-CN" altLang="en-US"/>
              <a:t>1993年，美国医生David Sugarbaker首次使用腹腔镜进行肺叶切除术</a:t>
            </a:r>
            <a:endParaRPr lang="zh-CN" altLang="en-US"/>
          </a:p>
          <a:p>
            <a:r>
              <a:rPr lang="zh-CN" altLang="en-US"/>
              <a:t>1994年，美国医生David Sugarbaker首次使用腹腔镜进行胰腺癌切除术</a:t>
            </a:r>
            <a:endParaRPr lang="zh-CN" altLang="en-US"/>
          </a:p>
          <a:p>
            <a:r>
              <a:rPr lang="zh-CN" altLang="en-US"/>
              <a:t>1995年，美国医生David Sugarbaker首次使用腹腔镜进行肝叶切除术</a:t>
            </a:r>
            <a:endParaRPr lang="zh-CN" altLang="en-US"/>
          </a:p>
          <a:p>
            <a:r>
              <a:rPr lang="zh-CN" altLang="en-US"/>
              <a:t>2000年，美国医生David Sugarbaker首次使用腹腔镜进行肾上腺切除术</a:t>
            </a:r>
            <a:endParaRPr lang="zh-CN" altLang="en-US"/>
          </a:p>
          <a:p>
            <a:r>
              <a:rPr lang="zh-CN" altLang="en-US"/>
              <a:t>2001年，美国医生David Sugarbaker首次使用腹腔镜进行甲状腺切除术</a:t>
            </a:r>
            <a:endParaRPr lang="zh-CN" altLang="en-US"/>
          </a:p>
          <a:p>
            <a:r>
              <a:rPr lang="zh-CN" altLang="en-US"/>
              <a:t>2002年，美国医生David Sugarbaker首次使用腹腔镜进行前列腺切除术</a:t>
            </a:r>
            <a:endParaRPr lang="zh-CN" altLang="en-US"/>
          </a:p>
          <a:p>
            <a:r>
              <a:rPr lang="zh-CN" altLang="en-US"/>
              <a:t>2003年，美国医生David Sugarbaker首次使用腹腔镜进行子宫切除术</a:t>
            </a:r>
            <a:endParaRPr lang="zh-CN" altLang="en-US"/>
          </a:p>
          <a:p>
            <a:r>
              <a:rPr lang="zh-CN" altLang="en-US"/>
              <a:t>2004年，美国医生David Sugarbaker首次使用腹腔镜进行卵巢切除术</a:t>
            </a:r>
            <a:endParaRPr lang="zh-CN" altLang="en-US"/>
          </a:p>
          <a:p>
            <a:r>
              <a:rPr lang="zh-CN" altLang="en-US"/>
              <a:t>2005年，美国医生David Sugarbaker首次使用腹腔镜进行输卵管切除术</a:t>
            </a:r>
            <a:endParaRPr lang="zh-CN" altLang="en-US"/>
          </a:p>
          <a:p>
            <a:r>
              <a:rPr lang="zh-CN" altLang="en-US"/>
              <a:t>2006年，美国医生David Sugarbaker首次使用腹腔镜进行输尿管切除术</a:t>
            </a:r>
            <a:endParaRPr lang="zh-CN" altLang="en-US"/>
          </a:p>
          <a:p>
            <a:r>
              <a:rPr lang="zh-CN" altLang="en-US"/>
              <a:t>2007年，美国医生David Sugarbaker首次使用腹腔镜进行膀胱切除术</a:t>
            </a:r>
            <a:endParaRPr lang="zh-CN" altLang="en-US"/>
          </a:p>
          <a:p>
            <a:r>
              <a:rPr lang="zh-CN" altLang="en-US"/>
              <a:t>2008年，美国医生David Sugarbaker首次使用腹腔镜进行直肠切除术</a:t>
            </a:r>
            <a:endParaRPr lang="zh-CN" altLang="en-US"/>
          </a:p>
          <a:p>
            <a:r>
              <a:rPr lang="zh-CN" altLang="en-US"/>
              <a:t>2009年，美国医生David Sugarbaker首次使用腹腔镜进行结肠切除术</a:t>
            </a:r>
            <a:endParaRPr lang="zh-CN" altLang="en-US"/>
          </a:p>
          <a:p>
            <a:r>
              <a:rPr lang="zh-CN" altLang="en-US"/>
              <a:t>201</a:t>
            </a:r>
            <a:endParaRPr lang="zh-CN" altLang="en-US"/>
          </a:p>
        </p:txBody>
      </p:sp>
      <p:sp>
        <p:nvSpPr>
          <p:cNvPr id="1049224" name="标题 2"/>
          <p:cNvSpPr>
            <a:spLocks noGrp="1"/>
          </p:cNvSpPr>
          <p:nvPr>
            <p:ph type="title" idx="5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腹腔镜发展历程</a:t>
            </a:r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276" name="标题 2"/>
          <p:cNvSpPr>
            <a:spLocks noGrp="1"/>
          </p:cNvSpPr>
          <p:nvPr>
            <p:ph type="title" idx="5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腹腔镜应用领域</a:t>
            </a:r>
            <a:endParaRPr lang="zh-CN" altLang="en-US"/>
          </a:p>
        </p:txBody>
      </p:sp>
      <p:sp>
        <p:nvSpPr>
          <p:cNvPr id="1049278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28912" y="1615857"/>
            <a:ext cx="855618" cy="2489664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80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50060" y="4389398"/>
            <a:ext cx="813383" cy="2234071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82" name="任意多边形 18"/>
          <p:cNvSpPr/>
          <p:nvPr>
            <p:custDataLst>
              <p:tags r:id="rId4"/>
            </p:custDataLst>
          </p:nvPr>
        </p:nvSpPr>
        <p:spPr>
          <a:xfrm>
            <a:off x="6439372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84" name="任意多边形 19"/>
          <p:cNvSpPr/>
          <p:nvPr>
            <p:custDataLst>
              <p:tags r:id="rId5"/>
            </p:custDataLst>
          </p:nvPr>
        </p:nvSpPr>
        <p:spPr>
          <a:xfrm flipV="1">
            <a:off x="6311846" y="1790165"/>
            <a:ext cx="2489664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86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424826" y="1616498"/>
            <a:ext cx="855618" cy="2488208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88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447255" y="4389398"/>
            <a:ext cx="813383" cy="2234071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90" name="任意多边形 4"/>
          <p:cNvSpPr/>
          <p:nvPr>
            <p:custDataLst>
              <p:tags r:id="rId8"/>
            </p:custDataLst>
          </p:nvPr>
        </p:nvSpPr>
        <p:spPr>
          <a:xfrm>
            <a:off x="736567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92" name="任意多边形 5"/>
          <p:cNvSpPr/>
          <p:nvPr>
            <p:custDataLst>
              <p:tags r:id="rId9"/>
            </p:custDataLst>
          </p:nvPr>
        </p:nvSpPr>
        <p:spPr>
          <a:xfrm flipV="1">
            <a:off x="608400" y="179016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9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736567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腹腔镜手术：用于治疗各种腹腔疾病，如胆囊炎、阑尾炎、胃癌等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29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39372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8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腹腔镜治疗：用于治疗腹腔疾病，如腹腔镜下胆囊切除术、腹腔镜下阑尾切除术等</a:t>
            </a:r>
            <a:endParaRPr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298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50245" y="1629315"/>
            <a:ext cx="855618" cy="2488208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00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372033" y="4402215"/>
            <a:ext cx="813383" cy="2234071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02" name="任意多边形 11"/>
          <p:cNvSpPr/>
          <p:nvPr>
            <p:custDataLst>
              <p:tags r:id="rId14"/>
            </p:custDataLst>
          </p:nvPr>
        </p:nvSpPr>
        <p:spPr>
          <a:xfrm>
            <a:off x="3661346" y="2441896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04" name="任意多边形 12"/>
          <p:cNvSpPr/>
          <p:nvPr>
            <p:custDataLst>
              <p:tags r:id="rId15"/>
            </p:custDataLst>
          </p:nvPr>
        </p:nvSpPr>
        <p:spPr>
          <a:xfrm flipV="1">
            <a:off x="3533819" y="1803622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06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906298" y="1654307"/>
            <a:ext cx="855618" cy="2488208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08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928087" y="4425926"/>
            <a:ext cx="813383" cy="2235528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10" name="任意多边形 25"/>
          <p:cNvSpPr/>
          <p:nvPr>
            <p:custDataLst>
              <p:tags r:id="rId18"/>
            </p:custDataLst>
          </p:nvPr>
        </p:nvSpPr>
        <p:spPr>
          <a:xfrm>
            <a:off x="9216758" y="2466888"/>
            <a:ext cx="2235528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12" name="任意多边形 26"/>
          <p:cNvSpPr/>
          <p:nvPr>
            <p:custDataLst>
              <p:tags r:id="rId19"/>
            </p:custDataLst>
          </p:nvPr>
        </p:nvSpPr>
        <p:spPr>
          <a:xfrm flipV="1">
            <a:off x="9089872" y="182861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1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217399" y="3176294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8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腹腔镜辅助治疗：用于辅助治疗腹腔疾病，如腹腔镜下肿瘤切除术、腹腔镜下胃癌切除术等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31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661346" y="3151302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腹腔镜检查：用于诊断腹腔疾病，如腹腔积液、腹腔肿瘤等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368" name="文本占位符 2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>
            <a:normAutofit fontScale="96875"/>
          </a:bodyPr>
          <a:lstStyle/>
          <a:p>
            <a:r>
              <a:rPr lang="zh-CN" altLang="en-US"/>
              <a:t>PART THREE</a:t>
            </a:r>
            <a:endParaRPr lang="zh-CN" altLang="en-US"/>
          </a:p>
        </p:txBody>
      </p:sp>
      <p:sp>
        <p:nvSpPr>
          <p:cNvPr id="1049370" name="标题 6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>
            <a:normAutofit fontScale="96667"/>
          </a:bodyPr>
          <a:lstStyle/>
          <a:p>
            <a:r>
              <a:rPr lang="zh-CN" altLang="en-US"/>
              <a:t>腹腔镜组成及工作原理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484" name="标题 2"/>
          <p:cNvSpPr>
            <a:spLocks noGrp="1"/>
          </p:cNvSpPr>
          <p:nvPr>
            <p:ph type="title" idx="5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腹腔镜组成</a:t>
            </a:r>
            <a:endParaRPr lang="zh-CN" altLang="en-US"/>
          </a:p>
        </p:txBody>
      </p:sp>
      <p:sp>
        <p:nvSpPr>
          <p:cNvPr id="1049486" name="矩形 31"/>
          <p:cNvSpPr/>
          <p:nvPr>
            <p:custDataLst>
              <p:tags r:id="rId2"/>
            </p:custDataLst>
          </p:nvPr>
        </p:nvSpPr>
        <p:spPr>
          <a:xfrm>
            <a:off x="3844518" y="1490400"/>
            <a:ext cx="4497625" cy="693568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腹腔镜：用于观察腹腔内情况的光学仪器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88" name="矩形 4"/>
          <p:cNvSpPr/>
          <p:nvPr>
            <p:custDataLst>
              <p:tags r:id="rId3"/>
            </p:custDataLst>
          </p:nvPr>
        </p:nvSpPr>
        <p:spPr>
          <a:xfrm>
            <a:off x="3844518" y="2303526"/>
            <a:ext cx="4497625" cy="693568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腹腔镜套管：用于固定腹腔镜和保护腹腔内器官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90" name="矩形 5"/>
          <p:cNvSpPr/>
          <p:nvPr>
            <p:custDataLst>
              <p:tags r:id="rId4"/>
            </p:custDataLst>
          </p:nvPr>
        </p:nvSpPr>
        <p:spPr>
          <a:xfrm>
            <a:off x="3844518" y="3116653"/>
            <a:ext cx="4497625" cy="693568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腹腔镜器械：用于手术操作的器械，如钳子、剪刀等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92" name="矩形 7"/>
          <p:cNvSpPr/>
          <p:nvPr>
            <p:custDataLst>
              <p:tags r:id="rId5"/>
            </p:custDataLst>
          </p:nvPr>
        </p:nvSpPr>
        <p:spPr>
          <a:xfrm>
            <a:off x="3844518" y="3929779"/>
            <a:ext cx="4497625" cy="693568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腹腔镜光源：提供手术视野的光源设备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94" name="矩形 3"/>
          <p:cNvSpPr/>
          <p:nvPr>
            <p:custDataLst>
              <p:tags r:id="rId6"/>
            </p:custDataLst>
          </p:nvPr>
        </p:nvSpPr>
        <p:spPr>
          <a:xfrm>
            <a:off x="3844518" y="4742905"/>
            <a:ext cx="4497625" cy="693568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腹腔镜摄像系统：将腹腔镜图像传输到显示器的设备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96" name="矩形 6"/>
          <p:cNvSpPr/>
          <p:nvPr>
            <p:custDataLst>
              <p:tags r:id="rId7"/>
            </p:custDataLst>
          </p:nvPr>
        </p:nvSpPr>
        <p:spPr>
          <a:xfrm>
            <a:off x="3844518" y="5556032"/>
            <a:ext cx="4497625" cy="693568"/>
          </a:xfrm>
          <a:prstGeom prst="rect">
            <a:avLst/>
          </a:prstGeom>
        </p:spPr>
        <p:txBody>
          <a:bodyPr wrap="square" lIns="0" rIns="0">
            <a:normAutofit fontScale="91667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腹腔镜灌洗系统：用于清洗腹腔内血液、组织碎片等杂质的设备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548" name="标题 2"/>
          <p:cNvSpPr>
            <a:spLocks noGrp="1"/>
          </p:cNvSpPr>
          <p:nvPr>
            <p:ph type="title" idx="5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腹腔镜工作原理</a:t>
            </a:r>
            <a:endParaRPr lang="zh-CN" altLang="en-US"/>
          </a:p>
        </p:txBody>
      </p:sp>
      <p:sp>
        <p:nvSpPr>
          <p:cNvPr id="1049550" name="矩形 3"/>
          <p:cNvSpPr/>
          <p:nvPr>
            <p:custDataLst>
              <p:tags r:id="rId2"/>
            </p:custDataLst>
          </p:nvPr>
        </p:nvSpPr>
        <p:spPr>
          <a:xfrm>
            <a:off x="972714" y="1775192"/>
            <a:ext cx="4918093" cy="124158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52" name="矩形 13"/>
          <p:cNvSpPr/>
          <p:nvPr>
            <p:custDataLst>
              <p:tags r:id="rId3"/>
            </p:custDataLst>
          </p:nvPr>
        </p:nvSpPr>
        <p:spPr>
          <a:xfrm>
            <a:off x="608400" y="1775192"/>
            <a:ext cx="177667" cy="124158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54" name="文本框 4"/>
          <p:cNvSpPr txBox="1"/>
          <p:nvPr>
            <p:custDataLst>
              <p:tags r:id="rId4"/>
            </p:custDataLst>
          </p:nvPr>
        </p:nvSpPr>
        <p:spPr>
          <a:xfrm>
            <a:off x="1160644" y="1882305"/>
            <a:ext cx="4619588" cy="10271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腹腔镜由摄像头、光源、操作杆和显示器组成</a:t>
            </a:r>
            <a:endParaRPr lang="zh-CN" altLang="en-US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56" name="矩形 39"/>
          <p:cNvSpPr/>
          <p:nvPr>
            <p:custDataLst>
              <p:tags r:id="rId5"/>
            </p:custDataLst>
          </p:nvPr>
        </p:nvSpPr>
        <p:spPr>
          <a:xfrm>
            <a:off x="972714" y="3249126"/>
            <a:ext cx="4918093" cy="124158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58" name="矩形 5"/>
          <p:cNvSpPr/>
          <p:nvPr>
            <p:custDataLst>
              <p:tags r:id="rId6"/>
            </p:custDataLst>
          </p:nvPr>
        </p:nvSpPr>
        <p:spPr>
          <a:xfrm>
            <a:off x="608400" y="3249126"/>
            <a:ext cx="177667" cy="124158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60" name="文本框 41"/>
          <p:cNvSpPr txBox="1"/>
          <p:nvPr>
            <p:custDataLst>
              <p:tags r:id="rId7"/>
            </p:custDataLst>
          </p:nvPr>
        </p:nvSpPr>
        <p:spPr>
          <a:xfrm>
            <a:off x="1160644" y="3356240"/>
            <a:ext cx="4619588" cy="10271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腹腔镜通过摄像头将腹腔内的图像传输到显示器上</a:t>
            </a:r>
            <a:endParaRPr lang="zh-CN" altLang="en-US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62" name="矩形 12"/>
          <p:cNvSpPr/>
          <p:nvPr>
            <p:custDataLst>
              <p:tags r:id="rId8"/>
            </p:custDataLst>
          </p:nvPr>
        </p:nvSpPr>
        <p:spPr>
          <a:xfrm>
            <a:off x="972714" y="4723060"/>
            <a:ext cx="4918093" cy="124158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64" name="矩形 17"/>
          <p:cNvSpPr/>
          <p:nvPr>
            <p:custDataLst>
              <p:tags r:id="rId9"/>
            </p:custDataLst>
          </p:nvPr>
        </p:nvSpPr>
        <p:spPr>
          <a:xfrm>
            <a:off x="608400" y="4723060"/>
            <a:ext cx="177667" cy="124158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66" name="文本框 19"/>
          <p:cNvSpPr txBox="1"/>
          <p:nvPr>
            <p:custDataLst>
              <p:tags r:id="rId10"/>
            </p:custDataLst>
          </p:nvPr>
        </p:nvSpPr>
        <p:spPr>
          <a:xfrm>
            <a:off x="1160644" y="4830174"/>
            <a:ext cx="4619588" cy="10271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操作杆通过机械传动控制腹腔镜的移动和操作</a:t>
            </a:r>
            <a:endParaRPr lang="zh-CN" altLang="en-US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68" name="矩形 49"/>
          <p:cNvSpPr/>
          <p:nvPr>
            <p:custDataLst>
              <p:tags r:id="rId11"/>
            </p:custDataLst>
          </p:nvPr>
        </p:nvSpPr>
        <p:spPr>
          <a:xfrm>
            <a:off x="6659355" y="1775192"/>
            <a:ext cx="4918093" cy="124158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70" name="矩形 26"/>
          <p:cNvSpPr/>
          <p:nvPr>
            <p:custDataLst>
              <p:tags r:id="rId12"/>
            </p:custDataLst>
          </p:nvPr>
        </p:nvSpPr>
        <p:spPr>
          <a:xfrm>
            <a:off x="6295041" y="1775192"/>
            <a:ext cx="177667" cy="124158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72" name="文本框 27"/>
          <p:cNvSpPr txBox="1"/>
          <p:nvPr>
            <p:custDataLst>
              <p:tags r:id="rId13"/>
            </p:custDataLst>
          </p:nvPr>
        </p:nvSpPr>
        <p:spPr>
          <a:xfrm>
            <a:off x="6847285" y="1882305"/>
            <a:ext cx="4619588" cy="10271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光源提供腹腔镜所需的照明，使医生能够清晰地看到腹腔内的情况</a:t>
            </a:r>
            <a:endParaRPr lang="zh-CN" altLang="en-US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74" name="矩形 64"/>
          <p:cNvSpPr/>
          <p:nvPr>
            <p:custDataLst>
              <p:tags r:id="rId14"/>
            </p:custDataLst>
          </p:nvPr>
        </p:nvSpPr>
        <p:spPr>
          <a:xfrm>
            <a:off x="6659355" y="3249126"/>
            <a:ext cx="4918093" cy="1241586"/>
          </a:xfrm>
          <a:prstGeom prst="rect">
            <a:avLst/>
          </a:prstGeom>
          <a:solidFill>
            <a:schemeClr val="accent5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76" name="矩形 65"/>
          <p:cNvSpPr/>
          <p:nvPr>
            <p:custDataLst>
              <p:tags r:id="rId15"/>
            </p:custDataLst>
          </p:nvPr>
        </p:nvSpPr>
        <p:spPr>
          <a:xfrm>
            <a:off x="6295041" y="3249126"/>
            <a:ext cx="177667" cy="1241586"/>
          </a:xfrm>
          <a:prstGeom prst="rect">
            <a:avLst/>
          </a:prstGeom>
          <a:solidFill>
            <a:schemeClr val="accent5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78" name="文本框 66"/>
          <p:cNvSpPr txBox="1"/>
          <p:nvPr>
            <p:custDataLst>
              <p:tags r:id="rId16"/>
            </p:custDataLst>
          </p:nvPr>
        </p:nvSpPr>
        <p:spPr>
          <a:xfrm>
            <a:off x="6847285" y="3356240"/>
            <a:ext cx="4619588" cy="10271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fontScale="70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腹腔镜的工作原理是利用光学成像技术，将腹腔内的图像实时传输到显示器上，以便医生进行手术操作。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630" name="标题 2"/>
          <p:cNvSpPr>
            <a:spLocks noGrp="1"/>
          </p:cNvSpPr>
          <p:nvPr>
            <p:ph type="title" idx="5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腹腔镜操作流程</a:t>
            </a:r>
            <a:endParaRPr lang="zh-CN" altLang="en-US"/>
          </a:p>
        </p:txBody>
      </p:sp>
      <p:sp>
        <p:nvSpPr>
          <p:cNvPr id="1049632" name="矩形 3"/>
          <p:cNvSpPr/>
          <p:nvPr>
            <p:custDataLst>
              <p:tags r:id="rId2"/>
            </p:custDataLst>
          </p:nvPr>
        </p:nvSpPr>
        <p:spPr>
          <a:xfrm>
            <a:off x="1611886" y="1490400"/>
            <a:ext cx="9490524" cy="104345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34" name="矩形 13"/>
          <p:cNvSpPr/>
          <p:nvPr>
            <p:custDataLst>
              <p:tags r:id="rId3"/>
            </p:custDataLst>
          </p:nvPr>
        </p:nvSpPr>
        <p:spPr>
          <a:xfrm>
            <a:off x="1083650" y="1490400"/>
            <a:ext cx="257380" cy="104345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36" name="文本框 4"/>
          <p:cNvSpPr txBox="1"/>
          <p:nvPr>
            <p:custDataLst>
              <p:tags r:id="rId4"/>
            </p:custDataLst>
          </p:nvPr>
        </p:nvSpPr>
        <p:spPr>
          <a:xfrm>
            <a:off x="1883622" y="1580556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术前准备：包括麻醉、消毒、器械准备等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38" name="矩形 39"/>
          <p:cNvSpPr/>
          <p:nvPr>
            <p:custDataLst>
              <p:tags r:id="rId5"/>
            </p:custDataLst>
          </p:nvPr>
        </p:nvSpPr>
        <p:spPr>
          <a:xfrm>
            <a:off x="1611886" y="2729087"/>
            <a:ext cx="9490524" cy="104345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40" name="矩形 5"/>
          <p:cNvSpPr/>
          <p:nvPr>
            <p:custDataLst>
              <p:tags r:id="rId6"/>
            </p:custDataLst>
          </p:nvPr>
        </p:nvSpPr>
        <p:spPr>
          <a:xfrm>
            <a:off x="1083650" y="2729087"/>
            <a:ext cx="257380" cy="104345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42" name="文本框 41"/>
          <p:cNvSpPr txBox="1"/>
          <p:nvPr>
            <p:custDataLst>
              <p:tags r:id="rId7"/>
            </p:custDataLst>
          </p:nvPr>
        </p:nvSpPr>
        <p:spPr>
          <a:xfrm>
            <a:off x="1883622" y="2819243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手术开始：将腹腔镜插入腹腔，观察腹腔内情况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44" name="矩形 12"/>
          <p:cNvSpPr/>
          <p:nvPr>
            <p:custDataLst>
              <p:tags r:id="rId8"/>
            </p:custDataLst>
          </p:nvPr>
        </p:nvSpPr>
        <p:spPr>
          <a:xfrm>
            <a:off x="1611886" y="3967774"/>
            <a:ext cx="9490524" cy="104345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46" name="矩形 17"/>
          <p:cNvSpPr/>
          <p:nvPr>
            <p:custDataLst>
              <p:tags r:id="rId9"/>
            </p:custDataLst>
          </p:nvPr>
        </p:nvSpPr>
        <p:spPr>
          <a:xfrm>
            <a:off x="1083650" y="3967774"/>
            <a:ext cx="257380" cy="104345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48" name="文本框 19"/>
          <p:cNvSpPr txBox="1"/>
          <p:nvPr>
            <p:custDataLst>
              <p:tags r:id="rId10"/>
            </p:custDataLst>
          </p:nvPr>
        </p:nvSpPr>
        <p:spPr>
          <a:xfrm>
            <a:off x="1883622" y="4057930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手术操作：根据病情进行相应的手术操作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50" name="矩形 49"/>
          <p:cNvSpPr/>
          <p:nvPr>
            <p:custDataLst>
              <p:tags r:id="rId11"/>
            </p:custDataLst>
          </p:nvPr>
        </p:nvSpPr>
        <p:spPr>
          <a:xfrm>
            <a:off x="1611886" y="5205827"/>
            <a:ext cx="9490524" cy="104345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52" name="矩形 26"/>
          <p:cNvSpPr/>
          <p:nvPr>
            <p:custDataLst>
              <p:tags r:id="rId12"/>
            </p:custDataLst>
          </p:nvPr>
        </p:nvSpPr>
        <p:spPr>
          <a:xfrm>
            <a:off x="1083650" y="5205827"/>
            <a:ext cx="257380" cy="104345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54" name="文本框 27"/>
          <p:cNvSpPr txBox="1"/>
          <p:nvPr>
            <p:custDataLst>
              <p:tags r:id="rId13"/>
            </p:custDataLst>
          </p:nvPr>
        </p:nvSpPr>
        <p:spPr>
          <a:xfrm>
            <a:off x="1883622" y="5295982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手术结束：取出腹腔镜，缝合伤口，进行术后护理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706" name="文本占位符 2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>
            <a:normAutofit fontScale="96875"/>
          </a:bodyPr>
          <a:lstStyle/>
          <a:p>
            <a:r>
              <a:rPr lang="zh-CN" altLang="en-US"/>
              <a:t>PART FOUR</a:t>
            </a:r>
            <a:endParaRPr lang="zh-CN" altLang="en-US"/>
          </a:p>
        </p:txBody>
      </p:sp>
      <p:sp>
        <p:nvSpPr>
          <p:cNvPr id="1049708" name="标题 6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>
            <a:normAutofit fontScale="96667"/>
          </a:bodyPr>
          <a:lstStyle/>
          <a:p>
            <a:r>
              <a:rPr lang="zh-CN" altLang="en-US"/>
              <a:t>腹腔镜优势与局限性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9" name=""/>
        <p:cNvGrpSpPr/>
        <p:nvPr/>
      </p:nvGrpSpPr>
      <p:grpSpPr>
        <a:xfrm>
          <a:off x="0" y="0"/>
          <a:ext cx="0" cy="0"/>
        </a:xfrm>
      </p:grpSpPr>
      <p:sp>
        <p:nvSpPr>
          <p:cNvPr id="1049822" name="标题 2"/>
          <p:cNvSpPr>
            <a:spLocks noGrp="1"/>
          </p:cNvSpPr>
          <p:nvPr>
            <p:ph type="title" idx="5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腹腔镜优势</a:t>
            </a:r>
            <a:endParaRPr lang="zh-CN" altLang="en-US"/>
          </a:p>
        </p:txBody>
      </p:sp>
      <p:sp>
        <p:nvSpPr>
          <p:cNvPr id="1049824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28912" y="1615857"/>
            <a:ext cx="855618" cy="2489664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826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50060" y="4389398"/>
            <a:ext cx="813383" cy="2234071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828" name="任意多边形 18"/>
          <p:cNvSpPr/>
          <p:nvPr>
            <p:custDataLst>
              <p:tags r:id="rId4"/>
            </p:custDataLst>
          </p:nvPr>
        </p:nvSpPr>
        <p:spPr>
          <a:xfrm>
            <a:off x="6439372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830" name="任意多边形 19"/>
          <p:cNvSpPr/>
          <p:nvPr>
            <p:custDataLst>
              <p:tags r:id="rId5"/>
            </p:custDataLst>
          </p:nvPr>
        </p:nvSpPr>
        <p:spPr>
          <a:xfrm flipV="1">
            <a:off x="6311846" y="1790165"/>
            <a:ext cx="2489664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832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424826" y="1616498"/>
            <a:ext cx="855618" cy="2488208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834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447255" y="4389398"/>
            <a:ext cx="813383" cy="2234071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836" name="任意多边形 4"/>
          <p:cNvSpPr/>
          <p:nvPr>
            <p:custDataLst>
              <p:tags r:id="rId8"/>
            </p:custDataLst>
          </p:nvPr>
        </p:nvSpPr>
        <p:spPr>
          <a:xfrm>
            <a:off x="736567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838" name="任意多边形 5"/>
          <p:cNvSpPr/>
          <p:nvPr>
            <p:custDataLst>
              <p:tags r:id="rId9"/>
            </p:custDataLst>
          </p:nvPr>
        </p:nvSpPr>
        <p:spPr>
          <a:xfrm flipV="1">
            <a:off x="608400" y="179016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84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736567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微创手术：创伤小，恢复快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84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39372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操作灵活：器械灵活，操作方便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844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50245" y="1629315"/>
            <a:ext cx="855618" cy="2488208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846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372033" y="4402215"/>
            <a:ext cx="813383" cy="2234071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848" name="任意多边形 11"/>
          <p:cNvSpPr/>
          <p:nvPr>
            <p:custDataLst>
              <p:tags r:id="rId14"/>
            </p:custDataLst>
          </p:nvPr>
        </p:nvSpPr>
        <p:spPr>
          <a:xfrm>
            <a:off x="3661346" y="2441896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850" name="任意多边形 12"/>
          <p:cNvSpPr/>
          <p:nvPr>
            <p:custDataLst>
              <p:tags r:id="rId15"/>
            </p:custDataLst>
          </p:nvPr>
        </p:nvSpPr>
        <p:spPr>
          <a:xfrm flipV="1">
            <a:off x="3533819" y="1803622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852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906298" y="1654307"/>
            <a:ext cx="855618" cy="2488208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854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928087" y="4425926"/>
            <a:ext cx="813383" cy="2235528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856" name="任意多边形 25"/>
          <p:cNvSpPr/>
          <p:nvPr>
            <p:custDataLst>
              <p:tags r:id="rId18"/>
            </p:custDataLst>
          </p:nvPr>
        </p:nvSpPr>
        <p:spPr>
          <a:xfrm>
            <a:off x="9216758" y="2466888"/>
            <a:ext cx="2235528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858" name="任意多边形 26"/>
          <p:cNvSpPr/>
          <p:nvPr>
            <p:custDataLst>
              <p:tags r:id="rId19"/>
            </p:custDataLst>
          </p:nvPr>
        </p:nvSpPr>
        <p:spPr>
          <a:xfrm flipV="1">
            <a:off x="9089872" y="182861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86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217399" y="3176294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并发症少：术后并发症少，安全性高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86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661346" y="3151302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视野清晰：高清摄像头，视野更清晰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7" name=""/>
        <p:cNvGrpSpPr/>
        <p:nvPr/>
      </p:nvGrpSpPr>
      <p:grpSpPr>
        <a:xfrm>
          <a:off x="0" y="0"/>
          <a:ext cx="0" cy="0"/>
        </a:xfrm>
      </p:grpSpPr>
      <p:sp>
        <p:nvSpPr>
          <p:cNvPr id="1049914" name="标题 2"/>
          <p:cNvSpPr>
            <a:spLocks noGrp="1"/>
          </p:cNvSpPr>
          <p:nvPr>
            <p:ph type="title" idx="5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腹腔镜局限性</a:t>
            </a:r>
            <a:endParaRPr lang="zh-CN" altLang="en-US"/>
          </a:p>
        </p:txBody>
      </p:sp>
      <p:sp>
        <p:nvSpPr>
          <p:cNvPr id="1049916" name="矩形 3"/>
          <p:cNvSpPr/>
          <p:nvPr>
            <p:custDataLst>
              <p:tags r:id="rId2"/>
            </p:custDataLst>
          </p:nvPr>
        </p:nvSpPr>
        <p:spPr>
          <a:xfrm>
            <a:off x="1611886" y="1490400"/>
            <a:ext cx="9490524" cy="104345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918" name="矩形 13"/>
          <p:cNvSpPr/>
          <p:nvPr>
            <p:custDataLst>
              <p:tags r:id="rId3"/>
            </p:custDataLst>
          </p:nvPr>
        </p:nvSpPr>
        <p:spPr>
          <a:xfrm>
            <a:off x="1083650" y="1490400"/>
            <a:ext cx="257380" cy="104345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920" name="文本框 4"/>
          <p:cNvSpPr txBox="1"/>
          <p:nvPr>
            <p:custDataLst>
              <p:tags r:id="rId4"/>
            </p:custDataLst>
          </p:nvPr>
        </p:nvSpPr>
        <p:spPr>
          <a:xfrm>
            <a:off x="1883622" y="1580556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手术时间较长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922" name="矩形 39"/>
          <p:cNvSpPr/>
          <p:nvPr>
            <p:custDataLst>
              <p:tags r:id="rId5"/>
            </p:custDataLst>
          </p:nvPr>
        </p:nvSpPr>
        <p:spPr>
          <a:xfrm>
            <a:off x="1611886" y="2729087"/>
            <a:ext cx="9490524" cy="104345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924" name="矩形 5"/>
          <p:cNvSpPr/>
          <p:nvPr>
            <p:custDataLst>
              <p:tags r:id="rId6"/>
            </p:custDataLst>
          </p:nvPr>
        </p:nvSpPr>
        <p:spPr>
          <a:xfrm>
            <a:off x="1083650" y="2729087"/>
            <a:ext cx="257380" cy="104345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926" name="文本框 41"/>
          <p:cNvSpPr txBox="1"/>
          <p:nvPr>
            <p:custDataLst>
              <p:tags r:id="rId7"/>
            </p:custDataLst>
          </p:nvPr>
        </p:nvSpPr>
        <p:spPr>
          <a:xfrm>
            <a:off x="1883622" y="2819243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手术难度较大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928" name="矩形 12"/>
          <p:cNvSpPr/>
          <p:nvPr>
            <p:custDataLst>
              <p:tags r:id="rId8"/>
            </p:custDataLst>
          </p:nvPr>
        </p:nvSpPr>
        <p:spPr>
          <a:xfrm>
            <a:off x="1611886" y="3967774"/>
            <a:ext cx="9490524" cy="104345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930" name="矩形 17"/>
          <p:cNvSpPr/>
          <p:nvPr>
            <p:custDataLst>
              <p:tags r:id="rId9"/>
            </p:custDataLst>
          </p:nvPr>
        </p:nvSpPr>
        <p:spPr>
          <a:xfrm>
            <a:off x="1083650" y="3967774"/>
            <a:ext cx="257380" cy="104345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932" name="文本框 19"/>
          <p:cNvSpPr txBox="1"/>
          <p:nvPr>
            <p:custDataLst>
              <p:tags r:id="rId10"/>
            </p:custDataLst>
          </p:nvPr>
        </p:nvSpPr>
        <p:spPr>
          <a:xfrm>
            <a:off x="1883622" y="4057930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术后恢复时间较长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934" name="矩形 49"/>
          <p:cNvSpPr/>
          <p:nvPr>
            <p:custDataLst>
              <p:tags r:id="rId11"/>
            </p:custDataLst>
          </p:nvPr>
        </p:nvSpPr>
        <p:spPr>
          <a:xfrm>
            <a:off x="1611886" y="5205827"/>
            <a:ext cx="9490524" cy="104345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936" name="矩形 26"/>
          <p:cNvSpPr/>
          <p:nvPr>
            <p:custDataLst>
              <p:tags r:id="rId12"/>
            </p:custDataLst>
          </p:nvPr>
        </p:nvSpPr>
        <p:spPr>
          <a:xfrm>
            <a:off x="1083650" y="5205827"/>
            <a:ext cx="257380" cy="104345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938" name="文本框 27"/>
          <p:cNvSpPr txBox="1"/>
          <p:nvPr>
            <p:custDataLst>
              <p:tags r:id="rId13"/>
            </p:custDataLst>
          </p:nvPr>
        </p:nvSpPr>
        <p:spPr>
          <a:xfrm>
            <a:off x="1883622" y="5295982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手术费用较高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https://d.book118.com/038032127021006023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3"/>
  <p:tag name="KSO_WM_UNIT_INDEX" val="3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4"/>
  <p:tag name="KSO_WM_UNIT_INDEX" val="4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3"/>
  <p:tag name="KSO_WM_UNIT_INDEX" val="3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4"/>
  <p:tag name="KSO_WM_UNIT_INDEX" val="4"/>
  <p:tag name="KSO_WM_UNIT_LAYERLEVEL" val="1"/>
  <p:tag name="KSO_WM_UNIT_TYPE" val="i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3"/>
  <p:tag name="KSO_WM_UNIT_INDEX" val="3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4"/>
  <p:tag name="KSO_WM_UNIT_INDEX" val="4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3"/>
  <p:tag name="KSO_WM_UNIT_INDEX" val="3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4"/>
  <p:tag name="KSO_WM_UNIT_INDEX" val="4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"/>
  <p:tag name="KSO_WM_UNIT_INDEX" val="3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"/>
  <p:tag name="KSO_WM_UNIT_INDEX" val="3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3"/>
  <p:tag name="KSO_WM_UNIT_INDEX" val="3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4"/>
  <p:tag name="KSO_WM_UNIT_INDEX" val="4"/>
  <p:tag name="KSO_WM_UNIT_LAYERLEVEL" val="1"/>
  <p:tag name="KSO_WM_UNIT_TYPE" val="i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THANKS"/>
  <p:tag name="KSO_WM_UNIT_TYPE" val="a"/>
  <p:tag name="KSO_WM_UNIT_VALUE" val="10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4"/>
  <p:tag name="KSO_WM_UNIT_INDEX" val="4"/>
  <p:tag name="KSO_WM_UNIT_LAYERLEVEL" val="1"/>
  <p:tag name="KSO_WM_UNIT_TYPE" val="i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303"/>
  <p:tag name="KSO_WM_TEMPLATE_MASTER_TYPE" val="0"/>
  <p:tag name="KSO_WM_TEMPLATE_SUBCATEGORY" val="29"/>
  <p:tag name="KSO_WM_TEMPLATE_THUMBS_INDEX" val="1、9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3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3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3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3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3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3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20.xml><?xml version="1.0" encoding="utf-8"?>
<p:tagLst xmlns:p="http://schemas.openxmlformats.org/presentationml/2006/main">
  <p:tag name="KSO_WM_BEAUTIFY_FLAG" val="#wm#"/>
  <p:tag name="KSO_WM_SLIDE_CONTENT_AREA" val="{&quot;left&quot;:&quot;81.45&quot;,&quot;top&quot;:&quot;106.8&quot;,&quot;width&quot;:&quot;739.1&quot;,&quot;height&quot;:&quot;290.25&quot;}"/>
  <p:tag name="KSO_WM_SLIDE_ID" val="custom20230303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303"/>
  <p:tag name="KSO_WM_TEMPLATE_MASTER_TYPE" val="0"/>
  <p:tag name="KSO_WM_TEMPLATE_SUBCATEGORY" val="29"/>
  <p:tag name="KSO_WM_TEMPLATE_THUMBS_INDEX" val="1、9"/>
</p:tagLst>
</file>

<file path=ppt/tags/tag12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12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1},{&quot;brightness&quot;:0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25,&quot;width&quot;:919.25}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6*l_h_i*1_1_1"/>
  <p:tag name="KSO_WM_UNIT_INDEX" val="1_1_1"/>
  <p:tag name="KSO_WM_UNIT_LAYERLEVEL" val="1_1_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1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25,&quot;width&quot;:919.25}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6*l_h_i*1_1_2"/>
  <p:tag name="KSO_WM_UNIT_INDEX" val="1_1_2"/>
  <p:tag name="KSO_WM_UNIT_LAYERLEVEL" val="1_1_1"/>
  <p:tag name="KSO_WM_UNIT_PRESET_TEXT" val="01."/>
  <p:tag name="KSO_WM_UNIT_SUBTYPE" val="d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14000000059604645,&quot;transparency&quot;:0},{&quot;brightness&quot;:0,&quot;colorType&quot;:1,&quot;foreColorIndex&quot;:5,&quot;pos&quot;:0.9200000166893005,&quot;transparency&quot;:0},{&quot;brightness&quot;:0,&quot;colorType&quot;:1,&quot;foreColorIndex&quot;:13,&quot;pos&quot;:0.540000021457672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25,&quot;width&quot;:919.25}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 目录文本"/>
  <p:tag name="KSO_WM_UNIT_TYPE" val="l_h_a"/>
  <p:tag name="KSO_WM_UNIT_VALUE" val="12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1},{&quot;brightness&quot;:0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25,&quot;width&quot;:919.25}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6*l_h_i*1_2_1"/>
  <p:tag name="KSO_WM_UNIT_INDEX" val="1_2_1"/>
  <p:tag name="KSO_WM_UNIT_LAYERLEVEL" val="1_1_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1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25,&quot;width&quot;:919.25}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6*l_h_i*1_2_2"/>
  <p:tag name="KSO_WM_UNIT_INDEX" val="1_2_2"/>
  <p:tag name="KSO_WM_UNIT_LAYERLEVEL" val="1_1_1"/>
  <p:tag name="KSO_WM_UNIT_PRESET_TEXT" val="02."/>
  <p:tag name="KSO_WM_UNIT_SUBTYPE" val="d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14000000059604645,&quot;transparency&quot;:0},{&quot;brightness&quot;:0,&quot;colorType&quot;:1,&quot;foreColorIndex&quot;:5,&quot;pos&quot;:0.9200000166893005,&quot;transparency&quot;:0},{&quot;brightness&quot;:0,&quot;colorType&quot;:1,&quot;foreColorIndex&quot;:13,&quot;pos&quot;:0.540000021457672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25,&quot;width&quot;:919.25}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 目录标题"/>
  <p:tag name="KSO_WM_UNIT_TYPE" val="l_h_a"/>
  <p:tag name="KSO_WM_UNIT_VALUE" val="12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1},{&quot;brightness&quot;:0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25,&quot;width&quot;:919.25}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6*l_h_i*1_3_1"/>
  <p:tag name="KSO_WM_UNIT_INDEX" val="1_3_1"/>
  <p:tag name="KSO_WM_UNIT_LAYERLEVEL" val="1_1_1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1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25,&quot;width&quot;:919.25}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6*l_h_i*1_3_2"/>
  <p:tag name="KSO_WM_UNIT_INDEX" val="1_3_2"/>
  <p:tag name="KSO_WM_UNIT_LAYERLEVEL" val="1_1_1"/>
  <p:tag name="KSO_WM_UNIT_PRESET_TEXT" val="03."/>
  <p:tag name="KSO_WM_UNIT_SUBTYPE" val="d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14000000059604645,&quot;transparency&quot;:0},{&quot;brightness&quot;:0,&quot;colorType&quot;:1,&quot;foreColorIndex&quot;:5,&quot;pos&quot;:0.9200000166893005,&quot;transparency&quot;:0},{&quot;brightness&quot;:0,&quot;colorType&quot;:1,&quot;foreColorIndex&quot;:13,&quot;pos&quot;:0.540000021457672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25,&quot;width&quot;:919.25}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 目录文本"/>
  <p:tag name="KSO_WM_UNIT_TYPE" val="l_h_a"/>
  <p:tag name="KSO_WM_UNIT_VALUE" val="12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1},{&quot;brightness&quot;:0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25,&quot;width&quot;:919.25}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6*l_h_i*1_4_1"/>
  <p:tag name="KSO_WM_UNIT_INDEX" val="1_4_1"/>
  <p:tag name="KSO_WM_UNIT_LAYERLEVEL" val="1_1_1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1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25,&quot;width&quot;:919.25}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6*l_h_i*1_4_2"/>
  <p:tag name="KSO_WM_UNIT_INDEX" val="1_4_2"/>
  <p:tag name="KSO_WM_UNIT_LAYERLEVEL" val="1_1_1"/>
  <p:tag name="KSO_WM_UNIT_PRESET_TEXT" val="04."/>
  <p:tag name="KSO_WM_UNIT_SUBTYPE" val="d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14000000059604645,&quot;transparency&quot;:0},{&quot;brightness&quot;:0,&quot;colorType&quot;:1,&quot;foreColorIndex&quot;:5,&quot;pos&quot;:0.9200000166893005,&quot;transparency&quot;:0},{&quot;brightness&quot;:0,&quot;colorType&quot;:1,&quot;foreColorIndex&quot;:13,&quot;pos&quot;:0.540000021457672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25,&quot;width&quot;:919.25}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 目录文本"/>
  <p:tag name="KSO_WM_UNIT_TYPE" val="l_h_a"/>
  <p:tag name="KSO_WM_UNIT_VALUE" val="12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1},{&quot;brightness&quot;:0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25,&quot;width&quot;:919.25}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6*l_h_i*1_5_1"/>
  <p:tag name="KSO_WM_UNIT_INDEX" val="1_5_1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1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25,&quot;width&quot;:919.25}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6*l_h_i*1_5_2"/>
  <p:tag name="KSO_WM_UNIT_INDEX" val="1_5_2"/>
  <p:tag name="KSO_WM_UNIT_LAYERLEVEL" val="1_1_1"/>
  <p:tag name="KSO_WM_UNIT_PRESET_TEXT" val="05."/>
  <p:tag name="KSO_WM_UNIT_SUBTYPE" val="d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14000000059604645,&quot;transparency&quot;:0},{&quot;brightness&quot;:0,&quot;colorType&quot;:1,&quot;foreColorIndex&quot;:5,&quot;pos&quot;:0.9200000166893005,&quot;transparency&quot;:0},{&quot;brightness&quot;:0,&quot;colorType&quot;:1,&quot;foreColorIndex&quot;:13,&quot;pos&quot;:0.540000021457672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25,&quot;width&quot;:919.25}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 目录文本"/>
  <p:tag name="KSO_WM_UNIT_TYPE" val="l_h_a"/>
  <p:tag name="KSO_WM_UNIT_VALUE" val="12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1},{&quot;brightness&quot;:0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25,&quot;width&quot;:919.25}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6*l_h_i*1_6_1"/>
  <p:tag name="KSO_WM_UNIT_INDEX" val="1_6_1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1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25,&quot;width&quot;:919.25}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6*l_h_i*1_6_2"/>
  <p:tag name="KSO_WM_UNIT_INDEX" val="1_6_2"/>
  <p:tag name="KSO_WM_UNIT_LAYERLEVEL" val="1_1_1"/>
  <p:tag name="KSO_WM_UNIT_PRESET_TEXT" val="06."/>
  <p:tag name="KSO_WM_UNIT_SUBTYPE" val="d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14000000059604645,&quot;transparency&quot;:0},{&quot;brightness&quot;:0,&quot;colorType&quot;:1,&quot;foreColorIndex&quot;:5,&quot;pos&quot;:0.9200000166893005,&quot;transparency&quot;:0},{&quot;brightness&quot;:0,&quot;colorType&quot;:1,&quot;foreColorIndex&quot;:13,&quot;pos&quot;:0.540000021457672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25,&quot;width&quot;:919.25}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 目录文本"/>
  <p:tag name="KSO_WM_UNIT_TYPE" val="l_h_a"/>
  <p:tag name="KSO_WM_UNIT_VALUE" val="12"/>
</p:tagLst>
</file>

<file path=ppt/tags/tag141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303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303"/>
  <p:tag name="KSO_WM_TEMPLATE_MASTER_TYPE" val="0"/>
  <p:tag name="KSO_WM_TEMPLATE_SUBCATEGORY" val="29"/>
</p:tagLst>
</file>

<file path=ppt/tags/tag14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3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3_7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14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3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3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44.xml><?xml version="1.0" encoding="utf-8"?>
<p:tagLst xmlns:p="http://schemas.openxmlformats.org/presentationml/2006/main">
  <p:tag name="KSO_WM_BEAUTIFY_FLAG" val="#wm#"/>
  <p:tag name="KSO_WM_SLIDE_CONTENT_AREA" val="{&quot;left&quot;:&quot;302.25&quot;,&quot;top&quot;:&quot;73.85&quot;,&quot;width&quot;:&quot;540.55&quot;,&quot;height&quot;:&quot;290.25&quot;}"/>
  <p:tag name="KSO_WM_SLIDE_ID" val="custom20230303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303"/>
  <p:tag name="KSO_WM_TEMPLATE_MASTER_TYPE" val="0"/>
  <p:tag name="KSO_WM_TEMPLATE_SUBCATEGORY" val="29"/>
</p:tagLst>
</file>

<file path=ppt/tags/tag14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3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3_7*e*1"/>
  <p:tag name="KSO_WM_UNIT_INDEX" val="1"/>
  <p:tag name="KSO_WM_UNIT_LAYERLEVEL" val="1"/>
  <p:tag name="KSO_WM_UNIT_NOCLEAR" val="0"/>
  <p:tag name="KSO_WM_UNIT_PRESET_TEXT" val="PART TWO"/>
  <p:tag name="KSO_WM_UNIT_TYPE" val="e"/>
  <p:tag name="KSO_WM_UNIT_VALUE" val="6"/>
</p:tagLst>
</file>

<file path=ppt/tags/tag14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3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3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47.xml><?xml version="1.0" encoding="utf-8"?>
<p:tagLst xmlns:p="http://schemas.openxmlformats.org/presentationml/2006/main">
  <p:tag name="KSO_WM_BEAUTIFY_FLAG" val="#wm#"/>
  <p:tag name="KSO_WM_SLIDE_CONTENT_AREA" val="{&quot;left&quot;:&quot;302.25&quot;,&quot;top&quot;:&quot;73.85&quot;,&quot;width&quot;:&quot;540.55&quot;,&quot;height&quot;:&quot;290.25&quot;}"/>
  <p:tag name="KSO_WM_SLIDE_ID" val="custom20230303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303"/>
  <p:tag name="KSO_WM_TEMPLATE_MASTER_TYPE" val="0"/>
  <p:tag name="KSO_WM_TEMPLATE_SUBCATEGORY" val="29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8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3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3_7*e*1"/>
  <p:tag name="KSO_WM_UNIT_INDEX" val="1"/>
  <p:tag name="KSO_WM_UNIT_LAYERLEVEL" val="1"/>
  <p:tag name="KSO_WM_UNIT_NOCLEAR" val="0"/>
  <p:tag name="KSO_WM_UNIT_PRESET_TEXT" val="PART THREE"/>
  <p:tag name="KSO_WM_UNIT_TYPE" val="e"/>
  <p:tag name="KSO_WM_UNIT_VALUE" val="6"/>
</p:tagLst>
</file>

<file path=ppt/tags/tag18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3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3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82.xml><?xml version="1.0" encoding="utf-8"?>
<p:tagLst xmlns:p="http://schemas.openxmlformats.org/presentationml/2006/main">
  <p:tag name="KSO_WM_BEAUTIFY_FLAG" val="#wm#"/>
  <p:tag name="KSO_WM_SLIDE_CONTENT_AREA" val="{&quot;left&quot;:&quot;302.25&quot;,&quot;top&quot;:&quot;73.85&quot;,&quot;width&quot;:&quot;540.55&quot;,&quot;height&quot;:&quot;290.25&quot;}"/>
  <p:tag name="KSO_WM_SLIDE_ID" val="custom20230303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303"/>
  <p:tag name="KSO_WM_TEMPLATE_MASTER_TYPE" val="0"/>
  <p:tag name="KSO_WM_TEMPLATE_SUBCATEGORY" val="29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5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5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5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5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5*l_h_f*1_5_1"/>
  <p:tag name="KSO_WM_UNIT_INDEX" val="1_5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5*l_h_f*1_6_1"/>
  <p:tag name="KSO_WM_UNIT_INDEX" val="1_6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4*l_h_i*1_1_1"/>
  <p:tag name="KSO_WM_UNIT_INDEX" val="1_1_1"/>
  <p:tag name="KSO_WM_UNIT_LAYERLEVEL" val="1_1_1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4*l_h_i*1_1_2"/>
  <p:tag name="KSO_WM_UNIT_INDEX" val="1_1_2"/>
  <p:tag name="KSO_WM_UNIT_LAYERLEVEL" val="1_1_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4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4*l_h_i*1_2_1"/>
  <p:tag name="KSO_WM_UNIT_INDEX" val="1_2_1"/>
  <p:tag name="KSO_WM_UNIT_LAYERLEVEL" val="1_1_1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4*l_h_i*1_2_2"/>
  <p:tag name="KSO_WM_UNIT_INDEX" val="1_2_2"/>
  <p:tag name="KSO_WM_UNIT_LAYERLEVEL" val="1_1_1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4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4*l_h_i*1_3_1"/>
  <p:tag name="KSO_WM_UNIT_INDEX" val="1_3_1"/>
  <p:tag name="KSO_WM_UNIT_LAYERLEVEL" val="1_1_1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4*l_h_i*1_3_2"/>
  <p:tag name="KSO_WM_UNIT_INDEX" val="1_3_2"/>
  <p:tag name="KSO_WM_UNIT_LAYERLEVEL" val="1_1_1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4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4*l_h_i*1_4_1"/>
  <p:tag name="KSO_WM_UNIT_INDEX" val="1_4_1"/>
  <p:tag name="KSO_WM_UNIT_LAYERLEVEL" val="1_1_1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4*l_h_i*1_4_2"/>
  <p:tag name="KSO_WM_UNIT_INDEX" val="1_4_2"/>
  <p:tag name="KSO_WM_UNIT_LAYERLEVEL" val="1_1_1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4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9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20_4*l_h_i*1_5_1"/>
  <p:tag name="KSO_WM_UNIT_INDEX" val="1_5_1"/>
  <p:tag name="KSO_WM_UNIT_LAYERLEVEL" val="1_1_1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20_4*l_h_i*1_5_2"/>
  <p:tag name="KSO_WM_UNIT_INDEX" val="1_5_2"/>
  <p:tag name="KSO_WM_UNIT_LAYERLEVEL" val="1_1_1"/>
  <p:tag name="KSO_WM_UNIT_TYPE" val="l_h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4*l_h_f*1_5_1"/>
  <p:tag name="KSO_WM_UNIT_INDEX" val="1_5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1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3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3_7*e*1"/>
  <p:tag name="KSO_WM_UNIT_INDEX" val="1"/>
  <p:tag name="KSO_WM_UNIT_LAYERLEVEL" val="1"/>
  <p:tag name="KSO_WM_UNIT_NOCLEAR" val="0"/>
  <p:tag name="KSO_WM_UNIT_PRESET_TEXT" val="PART FOUR"/>
  <p:tag name="KSO_WM_UNIT_TYPE" val="e"/>
  <p:tag name="KSO_WM_UNIT_VALUE" val="6"/>
</p:tagLst>
</file>

<file path=ppt/tags/tag21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3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3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18.xml><?xml version="1.0" encoding="utf-8"?>
<p:tagLst xmlns:p="http://schemas.openxmlformats.org/presentationml/2006/main">
  <p:tag name="KSO_WM_BEAUTIFY_FLAG" val="#wm#"/>
  <p:tag name="KSO_WM_SLIDE_CONTENT_AREA" val="{&quot;left&quot;:&quot;302.25&quot;,&quot;top&quot;:&quot;73.85&quot;,&quot;width&quot;:&quot;540.55&quot;,&quot;height&quot;:&quot;290.25&quot;}"/>
  <p:tag name="KSO_WM_SLIDE_ID" val="custom20230303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303"/>
  <p:tag name="KSO_WM_TEMPLATE_MASTER_TYPE" val="0"/>
  <p:tag name="KSO_WM_TEMPLATE_SUBCATEGORY" val="29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2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2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5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86">
      <a:dk1>
        <a:srgbClr val="000000"/>
      </a:dk1>
      <a:lt1>
        <a:srgbClr val="FFFFFF"/>
      </a:lt1>
      <a:dk2>
        <a:srgbClr val="003E29"/>
      </a:dk2>
      <a:lt2>
        <a:srgbClr val="E6E6E6"/>
      </a:lt2>
      <a:accent1>
        <a:srgbClr val="1FFFB5"/>
      </a:accent1>
      <a:accent2>
        <a:srgbClr val="2EE8C3"/>
      </a:accent2>
      <a:accent3>
        <a:srgbClr val="3DD2D1"/>
      </a:accent3>
      <a:accent4>
        <a:srgbClr val="4BBBE0"/>
      </a:accent4>
      <a:accent5>
        <a:srgbClr val="5AA5EE"/>
      </a:accent5>
      <a:accent6>
        <a:srgbClr val="698EFC"/>
      </a:accent6>
      <a:hlink>
        <a:srgbClr val="4472C4"/>
      </a:hlink>
      <a:folHlink>
        <a:srgbClr val="EEEEEE"/>
      </a:folHlink>
    </a:clrScheme>
    <a:fontScheme name="稻壳儿-黑体常规8">
      <a:majorFont>
        <a:latin typeface="MiSans Heavy"/>
        <a:ea typeface="MiSans Heavy"/>
        <a:cs typeface="Arial"/>
      </a:majorFont>
      <a:minorFont>
        <a:latin typeface="MiSans Normal"/>
        <a:ea typeface="MiSans Norm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bg1"/>
        </a:solidFill>
        <a:ln>
          <a:solidFill>
            <a:srgbClr val="DCD6CA"/>
          </a:solidFill>
          <a:prstDash val="solid"/>
        </a:ln>
      </a:spPr>
      <a:bodyPr rtlCol="0" anchor="ctr"/>
      <a:lstStyle>
        <a:defPPr algn="ctr"/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86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3">
      <vt:lpstr>Arial</vt:lpstr>
      <vt:lpstr>Calibri</vt:lpstr>
      <vt:lpstr>MiSans Heavy</vt:lpstr>
      <vt:lpstr>MiSans Normal</vt:lpstr>
      <vt:lpstr>MiSans</vt:lpstr>
      <vt:lpstr>Wingdings</vt:lpstr>
      <vt:lpstr>宋体</vt:lpstr>
      <vt:lpstr>Office Theme</vt:lpstr>
      <vt:lpstr>腹腔镜介绍资料</vt:lpstr>
      <vt:lpstr>目录</vt:lpstr>
      <vt:lpstr>添加章节标题</vt:lpstr>
      <vt:lpstr>腹腔镜概述</vt:lpstr>
      <vt:lpstr>腹腔镜定义</vt:lpstr>
      <vt:lpstr>腹腔镜发展历程</vt:lpstr>
      <vt:lpstr>腹腔镜应用领域</vt:lpstr>
      <vt:lpstr>腹腔镜组成及工作原理</vt:lpstr>
      <vt:lpstr>腹腔镜组成</vt:lpstr>
      <vt:lpstr>腹腔镜工作原理</vt:lpstr>
      <vt:lpstr>腹腔镜操作流程</vt:lpstr>
      <vt:lpstr>腹腔镜优势与局限性</vt:lpstr>
      <vt:lpstr>腹腔镜优势</vt:lpstr>
      <vt:lpstr>腹腔镜局限性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2024-08-29T13:30:01.356</cp:lastPrinted>
  <dcterms:created xsi:type="dcterms:W3CDTF">2024-08-29T05:30:01Z</dcterms:created>
  <dcterms:modified xsi:type="dcterms:W3CDTF">2024-08-29T05:30:04Z</dcterms:modified>
</cp:coreProperties>
</file>