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5EF2DC3-B994-492D-B0A5-A780E4933D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893940-F197-4A00-8B12-25FB9F4811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B10D3F-F9D0-4D53-A826-4FD78E6374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1AC1B07-F6EC-4882-AD2C-07FB692405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468F4D1-544C-456F-A02F-981C24B9BE8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B1C2722-8962-4AD4-AB4C-B3CE2DC53C0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73063B2-DF50-44B4-8922-2B140F57391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C0852D-218A-4C51-BF41-B8ED967D3F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582DF3-6187-4251-96D0-75633D61CB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000054-71BA-46AC-87C8-F619BC2C7C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207094-9042-428E-818E-F1D16FE23D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033000055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房地产行业分析课件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房地产行业概述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房地产市场分析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房地产政策与法规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房地产企业分析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房地产投资分析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未来房地产市场展望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房地产行业概述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房地产行业是指从事房地产开发、建设、经营、管理和服务的行业，包括住宅、商业、工业和土地等类型的房地产。</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根据用途和服务对象的不同，房地产行业可以分为住宅房地产、商业房地产、工业房地产和土地管理等细分领域。</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全球房地产市场规模庞大，涉及众多国家和地区的经济活动。根据不同的统计口径，全球房地产市场的规模在数十万亿美元至数百万亿美元之间。</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增长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随着全球经济的发展和人口的增长，房地产市场呈现出不断增长的趋势。然而，不同国家和地区的房地产市场发展情况存在差异，受到政策、经济、社会等多方面因素的影响。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行业规模与增长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房地产行业是全球经济的支柱产业之一，对经济增长、就业和社会福利等方面具有重要影响。</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地位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房地产行业的稳定发展对金融市场、制造业、服务业等上下游产业具有积极的推动作用，同时也对居民生活品质和城市化进程产生重要影响。然而，房地产市场的过度投机和泡沫化也可能导致经济风险和社会问题，需要引起关注和警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影响</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行业地位与影响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房地产市场分析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25" r="166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市场供求关系是影响房地产价格和市场需求的关键因素。</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房地产市场的供求关系决定了房地产的价格和投资回报率。当供大于求时，价格下降；当供小于求时，价格上升。了解市场供求关系可以帮助投资者做出更明智的决策。</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市场供求关系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价格走势受到多种因素影响，包括经济、政策、人口等。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房地产价格受到经济环境、政策调整、人口流动、区域发展等因素的影响。投资者需要关注这些因素的变化，以便准确预测房地产市场的价格走势。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价格走势与影响因素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不同类型房地产市场分析</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不同类型的房地产市场具有不同的特点和发展趋势。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住宅、商业、工业等不同类型的房地产市场具有不同的需求和供给特点，投资者需要了解不同市场的特点和发展趋势，以便更好地选择投资方向和策略。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房地产政策与法规</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土地政策</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土地政策对房地产市场的影响主要体现在土地供应、土地价格和土地税收等方面，影响房地产企业的土地获取和开发成本。</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政策调控</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国家通过调整房地产政策，如限购、限贷等措施，对房地产市场进行调控，影响市场需求和供应。</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金融政策</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金融政策如利率、贷款政策等对房地产市场的影响主要体现在购房者的贷款成本和房地产企业的融资成本，影响房地产市场的资金流动和供需平衡。</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t="3500" b="3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9458" r="9458"/>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国家政策对房地产市场的影响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土地出让制度是土地政策的重要组成部分，包括土地使用权出让、转让、租赁等方式，影响土地资源的配置和利用效率。</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土地出让制度</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政府在城市更新、基础设施建设等过程中需要征收土地，征收补偿标准和程序是土地政策的重要内容，关系到被征收者的权益和社会稳定。</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土地征收与补偿</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土地税收是调节土地资源分配和利用的重要手段，通过征收土地增值税、房产税等税种，调节土地市场的供需关系和土地资源的合理利用。</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土地税收</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土地政策与土地制度</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https://d.book118.com/038033000055006044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2024-09-24T12:24:47.365</cp:lastPrinted>
  <dcterms:created xsi:type="dcterms:W3CDTF">2024-09-24T04:24:47Z</dcterms:created>
  <dcterms:modified xsi:type="dcterms:W3CDTF">2024-09-24T04:24:49Z</dcterms:modified>
</cp:coreProperties>
</file>