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9630B-9D8E-40ED-B513-332E1C41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9F239-5B28-43B5-B9A2-E7F68183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E884E-BD4E-4131-BF81-FC62131D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E32AD-CCCC-4788-BCD5-15F0BFD8B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30D19-3BDB-4DE9-B53F-99107B30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8993C-9EC9-46ED-A48F-55A7ACC2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E5BB8-8CCD-4A41-B1CE-F6B82721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0D19B-47DD-4588-A59A-6F92EB40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EDD15-D242-416C-AC35-0AA88F86F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77A1C-A08B-4C3B-A04F-BFACABC8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4C3C-512A-4865-96AE-4D00AFE5B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3014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铁路工务段团委年度工作总结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团委工作概述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思想政治教育工作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团建工作与活动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铁路工务段团委工作的重要性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阐述铁路工务段团委在铁路系统中的地位和作用，以及年度工作对铁路运营和发展的影响。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年度工作内外环境分析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分析铁路工务段团委工作所面临的外部环境（如政策、经济、社会等）和内部环境（如组织结构、人力资源等）的变化和挑战。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明确铁路工务段团委年度工作的总体目标，如提高团组织凝聚力、服务青年员工成长、推动铁路工务段发展等。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列举铁路工务段团委在年度内需要完成的具体工作任务，如组织活动、培训团员青年、宣传铁路安全知识等。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年度工作总体目标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具体工作任务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对过去一年工作的回顾与总结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阐述对过去一年铁路工务段团委工作的回顾与总结，以便更好地了解工作进展和成果。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对未来工作的指导与借鉴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强调通过年度工作总结，为未来铁路工务段团委工作提供指导和借鉴，推动团组织持续改进和发展。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团委工作概述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4" r="325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包括团委书记、副书记及各部门委员，共计30人。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团委成员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组织部、宣传部、文体部、实践部，各部门协同合作，共同推进团委工作。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下设部门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团委组织构成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组织团员青年参与志愿服务、创新创业、文化体育等社会实践活动，培养社会责任感和实践能力。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完善团组织体系，加强团员管理，规范团内政治生活，提升团组织凝聚力和战斗力。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组织团员青年学习党的理论知识，坚定理想信念，增强“四个意识”，做到“两个维护”。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举办各类培训、讲座和实践活动，提升团员青年综合素质，促进青年成长成才。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团组织建设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思想政治引领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青年成长服务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思想政治引领成果显著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通过举办主题团日活动、座谈会等形式，深入学习贯彻党的精神，团员青年思想政治素质得到提升。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青年成长服务水平提升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举办职业技能培训、创新创业讲座等活动，提升团员青年综合素质和就业竞争力。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团组织建设取得突破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成立青年突击队、志愿者协会等团组织，完善团组织体系，团内政治生活更加规范有序。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社会实践活动成果丰硕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组织参与“三下乡”志愿服务、创新创业大赛等社会实践活动，获得多项荣誉和奖项，展示团员青年风采。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思想政治教育工作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青年员工思想动态掌握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定期开展思想动态调研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通过问卷调查、座谈会等形式，及时掌握青年员工的思想动态。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建立思想动态档案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记录青年员工的思想变化，为制定针对性教育措施提供依据。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关注青年员工心理健康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开展心理健康教育和心理疏导，帮助青年员工缓解工作压力。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以“两学一做”学习教育、爱国主义教育等为主题，开展系列教育活动。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举办主题教育活动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创新教育方式方法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加强团组织建设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运用网络、微信等新媒体平台，开展互动式、体验式教育活动。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完善团组织设置，选拔优秀青年员工担任团干部，提高团组织凝聚力和战斗力。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思想政治教育活动开展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培育企业文化精神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积极传播企业文化理念，增强青年员工对企业的认同感和归属感。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鼓励青年员工参与公益活动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组织青年员工参与志愿服务、扶贫济困等公益活动，培养社会责任感。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强化职业道德教育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通过开展职业道德讲座、案例分析等活动，引导青年员工树立正确的职业价值观。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青年员工价值观引导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团建工作与活动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https://d.book118.com/038033014072006024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2024-08-31T18:19:04.915</cp:lastPrinted>
  <dcterms:created xsi:type="dcterms:W3CDTF">2024-08-31T10:19:04Z</dcterms:created>
  <dcterms:modified xsi:type="dcterms:W3CDTF">2024-08-31T10:19:07Z</dcterms:modified>
</cp:coreProperties>
</file>