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639F4-265E-48EA-BC67-911B6CCE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86DEB-097E-4D72-9655-2E6B8917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8F2C9-7867-4DBF-8E7D-54406B22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C234A-B22E-4133-9382-68D1001A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D8231-E1C6-462D-BBA4-83105FB5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59747-B7BF-4A84-834F-7E84A79F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05CC9-F8E2-4773-B789-46285F399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D95E9-1F9A-49F7-A51C-1A3ACA333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343E2-C4E3-41E4-AD43-055C318C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5954-3015-4FB9-9362-CA33D878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3DF18-2E1D-4642-811E-8573BF5C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3015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科普馆开馆方案策划书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科普馆的策划与设计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科普馆的运营与管理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科普馆的宣传与推广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科普馆的效益评估与改进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科普馆是以展示科学技术知识、推广科学理念和方法为主要目的的公共文化场所。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具有教育性、互动性、趣味性等特点，通过展览、实验、互动体验等方式，向公众普及科学知识，提高科学素养。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科普馆起源于18世纪欧洲的博物馆，随着科技的发展和社会的进步，逐渐演变为以展示科技知识为主的科普馆。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现代科普馆不断拓展展示内容，创新展示方式，注重观众的参与和体验，成为公众学习科学知识的重要场所。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科普馆作为学校教育的补充，为学生提供实践操作和互动学习的机会，培养他们的科学兴趣和创新能力。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科普馆传播科学思想和科学方法，推动社会形成崇尚科学的风尚，促进社会进步和发展。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科普馆通过展览和活动，向公众普及科学知识，提高公众的科学素养和科学思维能力。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科普馆的社会价值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科普馆的策划与设计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以普及科学知识、提高公众科学素养为宗旨，通过展览和教育活动传播科学精神和科学方法。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科学传播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强调观众的参与和体验，通过互动展示和实验活动，激发观众对科学的兴趣和好奇心。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运用现代科技手段，如虚拟现实、增强现实等，创新展览形式，提供沉浸式的科学体验。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创新展示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注重科普馆的持续发展，不断更新展览内容和教育活动，保持科普馆的活力和吸引力。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策划理念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展示地球、生物、物理、化学等自然科学知识，揭示自然现象和原理。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自然科学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介绍当代科技发展和应用，如人工智能、新能源等。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技术科学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涉及科学与社会、文化的交叉领域，如环境科学、心理学等。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人文科学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根据热点话题和科技进展，策划临时展览，满足观众的多样化需求。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临时展览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展览主题与内容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展示科学仪器、模型等实物，让观众直观了解科学原理和应用。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实物展示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图文展示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互动展示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讲解与讲座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通过图片、图表、文字等形式，介绍科学知识和原理。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设置互动实验、虚拟现实等体验区，让观众亲身体验科学的乐趣。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安排专业讲解员和科学家进行现场讲解和讲座，提高观众的科学素养。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展览形式与手段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设置接待台、存包处、洗手间等设施，提供观众便捷的服务。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入口区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根据展览主题与内容划分展区，每个展区有明确的主题和特色。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主题展区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设置互动实验、讲座等区域，为观众提供丰富的科学体验和教育活动。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设置休息座椅、咖啡厅等设施，为观众提供休息和交流的场所。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休息区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展览空间布局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科普馆的运营与管理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人员配置与培训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根据科普馆的规模和业务需求，招聘合适的工作人员，包括展教员、讲解员、安保人员等。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制定详细的培训计划，对新员工进行岗前培训，包括专业知识、服务态度、应急处理等方面的培训。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定期检查展品和展项的运行状况，确保展览的正常运行，及时处理故障和问题。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制定预算和财务计划，对收入和支出进行记录和核算，确保科普馆的财务状况良好。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日常运营管理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https://d.book118.com/038033015100006026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2024-09-03T23:45:46.743</cp:lastPrinted>
  <dcterms:created xsi:type="dcterms:W3CDTF">2024-09-03T15:45:46Z</dcterms:created>
  <dcterms:modified xsi:type="dcterms:W3CDTF">2024-09-03T15:45:48Z</dcterms:modified>
</cp:coreProperties>
</file>