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42B002-D164-4674-91E8-0C6E50D7CA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89E269-ECCE-4C49-86D1-CF9194DDA0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FEDCE1-9FCA-4981-BF30-2913238C0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5F7639-7785-444B-867B-0A6F77BE18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6D2718-EC15-4629-AADA-604F8FA8B5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437DC0-5C00-4D4D-A140-08FD8474B2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C7BF11-E985-46E2-9597-1473AC82C8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25C35E-06EA-4AD2-A159-784B6F9814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0DFDDF-9B5A-43B8-A070-9EB8A79244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9F263F-BBCE-48E5-96AE-956092735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1722F-A679-4A35-90F6-1F2B8E8B91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330641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选择市场调查方法1-文案调查法</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文案调查法基本概念与特点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文案资料来源与获取途径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文案资料筛选、整理与评估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文案调查法实施流程与注意事项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文案调查法优缺点分析及改进策略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案例分析：成功运用文案调查法进行市场研究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文案调查法基本概念与特点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文案调查法又称资料查阅寻找法、间接调查法、资料分析法或室内研究法，是指通过搜集、鉴别、整理各种现成的文献资料，以获取市场情报和商业信息的方法。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文案调查法在市场调查中应用十分广泛，它是获取市场信息的重要手段之一，也是进行市场预测的重要条件。通过文案调查法，可以了解市场供求趋势、消费者需求特点、竞争对手情况以及各种相关政策法规等信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文案调查法定义及作用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间接性</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历史性</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广泛性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经济性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文案调查法主要特点</a:t>
              </a:r>
            </a:p>
          </p:txBody>
        </p:sp>
      </p:grpSp>
      <p:pic>
        <p:nvPicPr>
          <p:cNvPr id="28" name="Picture 28"/>
          <p:cNvPicPr>
            <a:picLocks noChangeAspect="1"/>
          </p:cNvPicPr>
          <p:nvPr/>
        </p:nvPicPr>
        <p:blipFill>
          <a:blip r:embed="rId2"/>
          <a:srcRect l="15712" r="1571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907" r="990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文案调查法是通过收集已有的文献资料来获取信息的，因此具有间接性。</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文案调查法所收集的资料大多是历史资料，可以了解过去的市场情况和发展趋势。</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文案调查法收集的资料来源广泛，包括政府部门、行业协会、研究机构、新闻媒体等。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与其他市场调查方法相比，文案调查法成本较低，可以节省大量人力、物力和财力。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文案调查法适用于市场供求趋势分析、消费者需求特点研究、竞争对手情况分析、政策法规研究等方面。同时，在市场预测和新产品开发等方面也具有一定的应用价值。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文案调查法所收集的资料可能存在一定的滞后性和偏差，不能完全反映当前市场情况。此外，由于资料来源的多样性和复杂性，文案调查法所得出的结论可能存在一定的误差和不确定性。因此，在使用文案调查法时需要注意对资料的真实性和可靠性进行鉴别和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局限性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适用范围与局限性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文案资料来源与获取途径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企业内部资料</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包括企业年报、市场研究报告、销售数据等，可通过企业内部数据库或相关部门获取。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产品资料</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包括产品说明书、技术规格、研发报告等，可从产品研发或生产部门获取。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营销资料</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包括广告策划案、促销方案、市场调查问卷等，可从市场营销部门获取。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内部资料来源及获取方法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公开出版物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包括行业报告、市场研究报告、专业期刊等，可通过图书馆、书店或在线订阅获取。</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政府机构资料</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包括政府发布的行业统计数据、政策文件等，可从政府官方网站或相关机构获取。</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行业协会和商会资料</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包括行业发展趋势报告、会员名录等，可通过加入相关协会或商会获取。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外部资料来源及获取途径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11" r="1851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0288" r="2028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网络信息资源挖掘技巧</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利用搜索引擎搜索相关关键词，获取大量相关网页和信息。</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关注行业相关的社交媒体账号，获取最新的行业动态和信息。</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访问行业相关的专业网站和论坛，参与讨论并获取有价值的信息。</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通过购买或订阅网络数据库，获取更加全面和专业的行业资料和信息。</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搜索引擎</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社交媒体</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专业网站和论坛</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网络数据库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文案资料筛选、整理与评估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文案资料筛选原则和方法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原则</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相关性、可靠性、时效性和经济性。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通过检索工具、搜索引擎、数据库等途径，结合关键词、主题、时间等筛选条件进行筛选。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收集资料、分类整理、编制目录、标注来源。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建立资料库，便于存储和检索；采用电子化管理，提高整理效率；注意保护知识产权，遵守引用规范。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文案资料整理步骤和技巧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步骤</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260" r="1626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准确性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完整性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可信度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时效性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文案资料质量评估指标</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资料内容是否真实、准确，无虚假、错误信息。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资料来源是否可靠、权威，无低质量、不可信来源。</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资料是否全面、详尽，无遗漏、缺失情况。</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资料是否及时、新颖，无过时、陈旧信息。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https://d.book118.com/038033064103006042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2024-09-21T20:35:08.487</cp:lastPrinted>
  <dcterms:created xsi:type="dcterms:W3CDTF">2024-09-21T12:35:08Z</dcterms:created>
  <dcterms:modified xsi:type="dcterms:W3CDTF">2024-09-21T12:35:10Z</dcterms:modified>
</cp:coreProperties>
</file>