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9C0AEE-58FF-4141-8498-E23A270EA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FAE7DF-50EE-43BC-B9C0-9342D2B77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CCCC60-1C6B-42B2-B98C-957361A7F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FAD6A9-0430-4D0B-8047-78E2E3A0A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89E2BC-E62B-4AC3-9663-30AD208D7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16C87F-CB5D-4433-A908-F2B64B195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732900-0C03-4C1A-A19F-90331653E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1EA771-0E95-4F02-AA86-BAFC5E9CE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7027F6-07B9-48CB-AE82-604171FE5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D15787-4C15-474A-B231-4A264DD59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7DA547-8587-4246-8B1D-1E3CE28A6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3311100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医院放射诊疗常见问题解答辅导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放射诊疗基本概念与原理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放射诊疗操作规范与安全防护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患者接受放射诊疗注意事项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放射诊疗后随访管理与效果评估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放射诊疗相关法律法规与伦理要求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放射诊疗基本概念与原理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放射线是指从放射性物质中自发地放射出的粒子或电磁波，具有穿透物质的能力。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放射线定义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放射线可以通过天然放射性物质或人工制造的放射性物质产生。常见的放射线包括α粒子、β粒子和γ射线。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产生方式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放射线及其产生方式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放射诊疗是利用放射线对人体进行诊断和治疗的一种方法。通过放射线的穿透性和能量传递特性，可以对人体内部结构和功能进行非侵入性的观察和评估。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放射诊疗在医学领域具有重要地位，它可以帮助医生准确诊断疾病、制定治疗方案和评估治疗效果，为患者提供个性化的精准医疗服务。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放射诊疗目的和意义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80100" y="1846792"/>
            <a:ext cx="10176933" cy="67098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1824109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4491109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flipV="1">
            <a:off x="7291459" y="2746375"/>
            <a:ext cx="404283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flipV="1">
            <a:off x="10076993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1109" y="3095626"/>
            <a:ext cx="2600876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375626" y="3095626"/>
            <a:ext cx="2667000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93162" y="3095626"/>
            <a:ext cx="2600876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931875" y="3095626"/>
            <a:ext cx="2618599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358817" y="1865842"/>
            <a:ext cx="642408" cy="642408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702259" y="1856317"/>
            <a:ext cx="641985" cy="641985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172608" y="1866265"/>
            <a:ext cx="641985" cy="6419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959200" y="1866265"/>
            <a:ext cx="641985" cy="64198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常见放射诊疗设备简介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81109" y="3095626"/>
            <a:ext cx="2600876" cy="490334"/>
            <a:chOff x="681109" y="3095626"/>
            <a:chExt cx="260087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681109" y="3095626"/>
              <a:ext cx="260087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X射线机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81109" y="3729400"/>
            <a:ext cx="2600876" cy="2374592"/>
            <a:chOff x="681109" y="3729400"/>
            <a:chExt cx="2600876" cy="2374592"/>
          </a:xfrm>
        </p:grpSpPr>
        <p:sp>
          <p:nvSpPr>
            <p:cNvPr id="40" name="TextBox 40"/>
            <p:cNvSpPr txBox="1"/>
            <p:nvPr/>
          </p:nvSpPr>
          <p:spPr>
            <a:xfrm>
              <a:off x="681109" y="3729400"/>
              <a:ext cx="260087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7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利用X射线穿透人体组织后形成的影像来进行诊断。广泛应用于骨骼、胸部、腹部等部位的检查。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3393871" y="3095626"/>
            <a:ext cx="2600876" cy="490334"/>
            <a:chOff x="3393871" y="3095626"/>
            <a:chExt cx="260087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3393871" y="3095626"/>
              <a:ext cx="260087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CT扫描仪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3393871" y="3729400"/>
            <a:ext cx="2600876" cy="2374592"/>
            <a:chOff x="3393871" y="3729400"/>
            <a:chExt cx="2600876" cy="2374592"/>
          </a:xfrm>
        </p:grpSpPr>
        <p:sp>
          <p:nvSpPr>
            <p:cNvPr id="44" name="TextBox 44"/>
            <p:cNvSpPr txBox="1"/>
            <p:nvPr/>
          </p:nvSpPr>
          <p:spPr>
            <a:xfrm>
              <a:off x="3393871" y="3729400"/>
              <a:ext cx="260087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通过X射线旋转扫描人体，并利用计算机重建出横断面的影像。具有高分辨率和三维重建能力，适用于全身各部位的检查。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6168567" y="3095626"/>
            <a:ext cx="2600876" cy="490334"/>
            <a:chOff x="6168567" y="3095626"/>
            <a:chExt cx="260087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6168567" y="3095626"/>
              <a:ext cx="260087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MRI扫描仪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168567" y="3729400"/>
            <a:ext cx="2600876" cy="2374592"/>
            <a:chOff x="6168567" y="3729400"/>
            <a:chExt cx="2600876" cy="2374592"/>
          </a:xfrm>
        </p:grpSpPr>
        <p:sp>
          <p:nvSpPr>
            <p:cNvPr id="48" name="TextBox 48"/>
            <p:cNvSpPr txBox="1"/>
            <p:nvPr/>
          </p:nvSpPr>
          <p:spPr>
            <a:xfrm>
              <a:off x="6168567" y="3729400"/>
              <a:ext cx="260087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利用强磁场和射频脉冲使人体内的氢原子发生共振，进而产生信号进行成像。对软组织分辨率高，适用于神经系统、关节等部位的检查。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931875" y="3095626"/>
            <a:ext cx="2600876" cy="490334"/>
            <a:chOff x="8931875" y="3095626"/>
            <a:chExt cx="260087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8931875" y="3095626"/>
              <a:ext cx="260087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核医学设备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8931875" y="3729400"/>
            <a:ext cx="2600876" cy="2374592"/>
            <a:chOff x="8931875" y="3729400"/>
            <a:chExt cx="2600876" cy="2374592"/>
          </a:xfrm>
        </p:grpSpPr>
        <p:sp>
          <p:nvSpPr>
            <p:cNvPr id="52" name="TextBox 52"/>
            <p:cNvSpPr txBox="1"/>
            <p:nvPr/>
          </p:nvSpPr>
          <p:spPr>
            <a:xfrm>
              <a:off x="8931875" y="3729400"/>
              <a:ext cx="260087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利用放射性核素标记的药物或生物活性物质，通过检测其在人体内的分布和代谢情况来进行诊断和治疗。如PET/CT扫描仪等。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放射诊疗操作规范与安全防护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873" b="78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操作前准备工作及注意事项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了解患者病情及检查目的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在进行放射诊疗前，医生应充分了解患者的病情、病史及检查目的，确保放射诊疗的针对性和有效性。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选择合适的放射诊疗设备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根据患者的具体病情和检查需求，选择合适的放射诊疗设备，如X射线机、CT机、MRI机等。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检查设备性能及安全性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在操作前应对放射诊疗设备进行检查，确保其性能良好，各项安全指标符合要求。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调整合适的放射参数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根据患者的具体情况和检查需求，调整合适的放射参数，如曝光时间、射线能量、扫描层厚等。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注意观察患者反应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在放射诊疗过程中，医生应密切观察患者的反应，如出现不适或异常情况，应立即停止操作并采取相应措施。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严格遵守操作规程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医生在操作放射诊疗设备时，应严格遵守相应的操作规程，确保操作的准确性和安全性。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正确使用放射诊疗设备方法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000" b="16000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在进行放射诊疗时，应采取必要的防护措施，如穿戴铅围裙、铅围脖等，以减少辐射对患者和医护人员的危害。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采取必要的防护措施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医院应定期对放射诊疗场所进行辐射剂量检测，确保辐射剂量符合国家标准和规定。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定期检测辐射剂量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医院应建立完善的辐射安全管理制度，包括设备使用登记、辐射剂量监测、事故应急处理等方面，以确保放射诊疗的安全性和规范性。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建立辐射安全管理制度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辐射安全防护措施与制度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患者接受放射诊疗注意事项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8487" r="848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适应症选择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放射诊疗适用于多种疾病，如肿瘤、心血管疾病、神经系统疾病等。在选择放射诊疗前，医生会根据患者的具体病情、身体状况和治疗需求，综合评估是否适合接受放射诊疗。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禁忌症判断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某些情况下，患者可能不适合接受放射诊疗，如怀孕、哺乳期妇女、严重肝肾功能不全等。医生会仔细询问患者的病史和身体状况，排除禁忌症，确保治疗安全。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适应症选择与禁忌症判断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在接受放射诊疗前，患者需要按照医生的要求进行准备工作，如保持空腹、穿着宽松衣物、去除金属饰品等。同时，患者应提前了解放射诊疗的相关知识，做好心理准备。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患者准备工作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放射诊疗可能会给患者带来一定的心理压力和焦虑情绪。医生会和患者进行充分沟通，解释治疗过程和可能出现的不适感，帮助患者缓解紧张情绪，增强信心。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患者准备工作及心理调适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https://d.book118.com/038033111006006031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2024-09-07T17:24:40.019</cp:lastPrinted>
  <dcterms:created xsi:type="dcterms:W3CDTF">2024-09-07T09:24:40Z</dcterms:created>
  <dcterms:modified xsi:type="dcterms:W3CDTF">2024-09-07T09:24:42Z</dcterms:modified>
</cp:coreProperties>
</file>