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39D1B-14DF-497F-B04C-5DA3CCA64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2B0E9-4C92-4377-9262-6B89984C4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14C34-919E-420F-87F9-02DAED205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8B2A2-D3D1-48F5-A585-FA72D853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8865B-10ED-443E-A5BE-8E45A2D71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B98F1E-925D-485C-84B6-791EA1C2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7556E-C499-4719-8F85-27DF60F9F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8F1D2-5C0B-4B6A-82DE-586DF9F2B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16C75-A126-411F-BC1A-C615CA6F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105DB-0862-4769-826B-6ECD36C2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13CD8-4CF8-482B-A9C9-CF21573B7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4011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病历书写规范与要求\n## 1.病历书写的基本概念与重要性\n### 1.1病历书写的定义与作用\n### 1.2病历书写的重要性及影响\n### 1.3病历书写的法律法规要求\n## 2.病历书写的基本规范与要求\n### 2.1病历书写的格式与结构\n### 2.2病历书写的语言与表述\n### 2.3病历书写的时限与更新\n## 3.病历书写的具体内容与方法\n### 3.1病历书写中的病史采集\n### 3.2病历书写中的体格检查\n### 3.3病历书写中的辅助检查报告\n## 4.病历书写的质量管理与控制\n### 4.1病历书写质量的评价标准\n### 4.2病历书写质量的控制方法\n### 4.3病历书写的监督管理与处罚\n## 5.病历书写的信息化与电子化\n### 5.1病历书写信息化的意义与优势\n### 5.2病历书写电子化的实施与推广\n### 5.3病历书写信息化与电子化的挑战与对策\n## 6.病历书写的培训与指导\n### 6.1病历书写培训的目标与内容\n### 6.2病历书写培训的方法与途径\n### 6.3病历书写的指导与评估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病历书写规范与要求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病历书写的基本概念与重要性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病历书写是指医务人员对患者的病情、诊断、治疗和预后等信息进行记录的过程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病历书写是临床工作的重要环节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病历书写反映了患者的疾病全过程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病历书写为医疗决策提供依据</a:t>
                </a:r>
                <a:endParaRPr/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病历书写的作用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保障医疗安全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促进医学科学发展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病历书写的定义与作用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病历书写是评估患者病情的重要依据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病历书写是临床教学和研究的重要资料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病历书写是处理医疗纠纷的法律证据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病历书写质量影响医疗服务质量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病历书写质量影响患者满意度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病历书写质量影响医疗机构的声誉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《执业医师法》规定，医师应当书写病历，并按照规定的内容、格式和要求书写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《医疗机构管理条例》规定，医疗机构应当建立健全病历管理制度，保证病历的客观、真实、完整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《医疗事故处理条例》规定，病历资料是处理医疗事故的重要依据，医疗机构和医务人员应当如实记录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病历书写的法律法规要求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病历书写的基本规范与要求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7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8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9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231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病历书写的格式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采用规定的表格和纸张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书写病历摘要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记录病史、体格检查、辅助检查、治疗和预后等内容</a:t>
                </a:r>
                <a:endParaRPr/>
              </a:p>
            </p:txBody>
          </p:sp>
        </p:grpSp>
        <p:grpSp>
          <p:nvGrpSpPr>
            <p:cNvPr id="234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病历书写的结构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病历首页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出院记录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病历书写的格式与结构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病历书写的语言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使用规范的中文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术语准确无误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用词简洁明了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病历书写的表述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采用客观、真实、准确、完整的书写方式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避免主观臆断和模糊不清的描述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注意保护患者隐私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病历书写的语言与表述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病历书写的时限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门诊病历应当在就诊当日书写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住院病历应当在入院24小时内书写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重症患者应当在接到会诊通知后6小时内书写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病历书写的更新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病程记录应当及时更新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重要的检查结果应当及时记录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治疗措施和效果应当及时记录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病历书写的时限与更新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病历书写的具体内容与方法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病历书写中的病史采集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直接询问患者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询问患者的家属或亲友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查阅患者的既往病历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患者的发病情况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患者的既往病史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患者的家族病史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患者的过敏史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体格检查的方法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观察患者的全身状况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检查患者的皮肤、黏膜、淋巴结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检查患者的头部、颈部、胸部、腹部、四肢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体格检查的内容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患者的器官功能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患者的神经系统检查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患者的生殖系统检查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病历书写中的体格检查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病历书写中的辅助检查报告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辅助检查报告的种类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其他检查报告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辅助检查报告的内容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检查所见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检查结论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https://d.book118.com/038034011121006037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病历书写规范与要求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2024-09-17T18:14:30.141</cp:lastPrinted>
  <dcterms:created xsi:type="dcterms:W3CDTF">2024-09-17T10:14:30Z</dcterms:created>
  <dcterms:modified xsi:type="dcterms:W3CDTF">2024-09-17T10:14:32Z</dcterms:modified>
</cp:coreProperties>
</file>