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99E1-96B2-462F-BFA6-50BF17DC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C4525-4087-48A3-849E-8D948C24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92C14-4A3D-446D-9C64-A8DA12EC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D0674-2FFD-45B7-BCCF-5CB04600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82CEF-DCFA-4F42-B766-89493B78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6EB51-5B16-4707-9C45-10967568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A11E9-5002-4FAD-82E8-5D411EDB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929E9-5C2B-4E72-80A9-50C4EDEF8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6009D-46DA-418B-ADE7-27B620ABC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14F64-F1A7-42E2-AC74-60B8D52E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29174-652C-454E-8129-C1EA0F8A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4107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到治安大队调研指导工作方案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调研目的和背景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调研内容和方法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调研计划和时间安排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调研人员和分工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调研结果分析和报告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调研总结和反馈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调研目的和背景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了解治安大队的工作现状和存在的问题。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分析治安大队在维护社会治安中的作用和贡献。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探讨如何进一步提高治安大队的工作效率和水平。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随着社会经济的发展和城市化进程的加速，治安问题日益突出，对治安大队的工作提出了更高的要求。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为了更好地了解治安大队的工作情况和存在的问题，需要开展深入的调研指导工作，为今后的工作提供参考和借鉴。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目前，治安大队在维护社会治安方面取得了一定的成绩，但仍存在一些问题和不足之处，需要加以改进和完善。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调研内容和方法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了解治安大队在维护社会治安方面的工作情况，包括治安案件的受理、处理和预防措施等。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了解治安大队在科技应用与创新方面的实践和成果，包括智能化治安管理、信息化平台建设等。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科技应用与创新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评估治安大队的人员结构、专业素质和培训情况，了解队伍建设中存在的问题和改进措施。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检查治安大队的工作机制和制度建设，包括工作流程、责任分工、考核评价等，评估其科学性和有效性。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工作机制和制度建设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通过实地考察了解治安大队的工作现场，查看相关设施、设备和资料。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设计问卷调查表，对治安大队的工作人员进行调查，了解他们的工作状况、存在的问题以及对改进工作的建议。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座谈交流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组织座谈交流会，与治安大队的工作人员进行面对面的交流，听取他们的工作汇报和意见反馈。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收集并分析治安大队的工作报告、数据报表等资料，了解其工作成效和存在的问题。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调研计划和时间安排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采取实地考察、听取汇报、查阅资料、座谈交流等多种方式进行调研。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了解治安大队的工作现状，发现存在的问题，提出改进建议，促进工作水平的提升。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包括治安大队的组织架构、工作职责、工作流程、人员配备、设施设备等方面。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https://d.book118.com/038034107054006030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2024-09-06T19:07:06.771</cp:lastPrinted>
  <dcterms:created xsi:type="dcterms:W3CDTF">2024-09-06T11:07:06Z</dcterms:created>
  <dcterms:modified xsi:type="dcterms:W3CDTF">2024-09-06T11:07:08Z</dcterms:modified>
</cp:coreProperties>
</file>