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90864-E62A-40A7-9419-9F38F6F8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A7986-ACB9-4E4E-9090-35729DB5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96260-C459-4D51-A2C1-9C77DD2C7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7EB6A-1F1B-4300-9B30-C781D5B24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D1BE4-517D-4BD1-8B0D-87CA3A07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ABC9F-F894-4955-8DF9-F0466105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8AD65-3E73-4E83-9D47-23D47782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08829-E484-4EA3-AEC3-A4DAD0378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F5A9B-7C49-4968-B597-468576F8E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82FF7-99B3-40B7-A12A-1E88BE7A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1A2C7-0A87-413A-9043-4193CD71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4116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产科护理ppt演讲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产科护理是一门专注于女性孕期、产期和产后的护理专业。它旨在提供全面的医疗和情感支持，帮助母亲和婴儿度过这个重要阶段。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确保母亲和婴儿的健康，提供必要的医疗和护理服务，以及提供情感支持和生活指导。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产科护理的定义和目标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产科护理有助于确保母亲和婴儿的健康，预防和解决母婴面临的各种健康问题。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在孕期和产后，母亲需要情感支持以应对各种挑战和压力。产科护士提供情感支持和安慰，帮助母亲应对焦虑、抑郁等问题。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产科护士提供关于母乳喂养、婴儿护理、产后恢复等方面的生活指导，帮助新手父母更好地照顾自己和宝宝。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产科护理的历史可以追溯到古代，当时只有接生婆提供基本的接生服务。随着医学的进步，产科护理逐渐发展成为一个专业领域，提供更全面的医疗和情感支持。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随着医学技术的不断进步，产科护理也在不断发展。现代产科护理涵盖了更多的领域，如遗传咨询、产前诊断、产后抑郁管理等，以满足母亲和婴儿日益增长的健康需求。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643" r="86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在孕期定期进行产前检查，包括体重、血压、宫高、腹围、胎心等指标的监测，以及必要的实验室检查和影像学检查。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定期产前检查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通过胎动、胎心监护等手段评估胎儿的健康状况，及时发现和处理胎儿宫内生长受限、缺氧等问题。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评估胎儿状况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对孕妇进行高危因素的筛查，如妊娠期糖尿病、妊娠期高血压等，以便早期干预和治疗。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筛查高危因素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产前检查和评估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指导孕妇合理膳食，保证营养均衡，预防孕期肥胖和营养不良。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孕期营养指导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孕期自我监测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鼓励孕妇进行适当的运动，如散步、孕妇瑜伽等，以增强体质和免疫力。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教会孕妇自我监测胎动、宫缩等，以便及时发现异常情况。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产前健康教育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关注孕妇的情绪变化，及时疏导焦虑、抑郁等不良情绪，帮助孕妇保持乐观的心态。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向孕妇普及孕期和分娩的相关知识，帮助孕妇正确认识分娩过程，减轻分娩恐惧。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建立孕妇支持系统，鼓励孕妇与家人、朋友交流，分享感受和经验，增强自信心。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支持系统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记录生命体征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定时记录产妇血压、心率、呼吸等生命体征，以及胎儿胎心情况。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记录产程中的异常情况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如出现胎儿窘迫、产后出血等异常情况，需及时记录并报告医生。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观察产程进展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密切监测宫缩频率、持续时间以及宫口扩张情况，确保产程顺利进行。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651" b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使用无痛分娩技术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根据产妇情况，医生可酌情使用无痛分娩技术，如硬膜外麻醉等。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保持产房安静、舒适，减少噪音和干扰，有助于产妇放松和减轻疼痛。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指导产妇呼吸和放松技巧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指导产妇进行深呼吸、肌肉放松等技巧，有助于缓解分娩疼痛。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分娩疼痛管理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https://d.book118.com/038034116033006035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2024-09-13T23:12:45.144</cp:lastPrinted>
  <dcterms:created xsi:type="dcterms:W3CDTF">2024-09-13T15:12:45Z</dcterms:created>
  <dcterms:modified xsi:type="dcterms:W3CDTF">2024-09-13T15:12:47Z</dcterms:modified>
</cp:coreProperties>
</file>