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A6347-216D-4969-979C-2DA4CC974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DEF25-37F9-4A38-B73F-2840A9636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6E63E-72A6-4E14-926C-56ED2A95F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221C5-2CDC-46B6-A3F0-CB8086F10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4610B8-29B5-4CAB-B8B9-696B0A069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4C635C-153B-4338-AB44-2E01783F0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571650-5FC8-4E6D-A38C-3F2730369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76DA0-D6CA-4EE4-992D-1C2D24DB4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4D075-3F74-4C62-8F96-B47FE5044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2E45A-E108-444E-AE9B-C4E56F203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7B101-18F9-498F-A9FA-683E98DA3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350150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微博垃圾博主数据分析报告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垃圾博主特征分析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垃圾博主传播影响力评估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垃圾博主对用户的影响研究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垃圾博主的识别和防范措施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微博等社交媒体的普及，越来越多的用户开始在平台上发布和传播信息。然而，这些信息中存在大量的垃圾内容，严重影响了用户体验。为了解决这一问题，本报告旨在通过对微博垃圾博主的数据进行分析，为平台提供有效的管理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通过对垃圾博主的特征、行为模式和发布内容进行深入分析，识别出垃圾博主的共同特征，为平台提供针对性的管理策略，提高微博平台的内容质量和用户体验。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数据来源和收集方法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本报告所使用的数据来源于微博平台上的公开数据，包括博主的发布内容、关注关系、互动情况等。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通过编写爬虫程序，从微博平台上抓取所需数据。在数据抓取过程中，遵循了相关法律法规和微博平台的规则，确保数据的合法性和准确性。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垃圾博主特征分析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粉丝数量异常增长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垃圾博主通常通过购买粉丝或使用其他不正当手段获取大量粉丝，导致粉丝数量在短时间内异常增长。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粉丝活跃度低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由于垃圾博主的粉丝多为僵尸粉或机器人，其活跃度通常较低，很少与博主互动。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粉丝数量特征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垃圾博主发布的内容往往质量低劣，缺乏有价值的信息，甚至包含大量虚假、低俗的内容。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发布频率过高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为了提高曝光度，垃圾博主通常会频繁发布内容，甚至一天内发布数十条微博。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内容质量低劣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发布内容特征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垃圾博主通常会通过机器人或雇佣水军进行互动，导致其互动量异常高，但真实用户的互动较少。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为了吸引眼球，垃圾博主的互动内容往往低俗、恶俗，甚至包含攻击、谩骂等言论。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互动量异常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互动内容低俗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互动行为特征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垃圾博主传播影响力评估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通过分析垃圾博主的转发和评论数量，可以评估其传播影响力。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垃圾博主通常会发布大量低质量内容，以吸引用户点击和互动。因此，他们的转发和评论数量通常较高。通过统计和分析这些数据，可以了解垃圾博主的传播影响力。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转发和评论数量分析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传播层级和覆盖面是评估垃圾博主影响力的关键指标。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传播层级是指信息从发布者到最终用户的传递层级，覆盖面则是指信息覆盖的用户数量。通过分析这些数据，可以了解垃圾博主在微博平台上的传播范围和影响力。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传播层级和覆盖面分析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话题和关键词分析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通过分析垃圾博主发布的内容话题和关键词，可以了解其传播特点和意图。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垃圾博主通常会发布与热点话题相关的内容，以吸引用户关注和转发。通过分析这些话题和关键词，可以了解垃圾博主的传播策略和意图，从而更好地应对和打击其不良行为。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https://d.book118.com/038035015055006036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2024-09-15T16:53:08.993</cp:lastPrinted>
  <dcterms:created xsi:type="dcterms:W3CDTF">2024-09-15T08:53:09Z</dcterms:created>
  <dcterms:modified xsi:type="dcterms:W3CDTF">2024-09-15T08:53:11Z</dcterms:modified>
</cp:coreProperties>
</file>