
<file path=[Content_Types].xml><?xml version="1.0" encoding="utf-8"?>
<Types xmlns="http://schemas.openxmlformats.org/package/2006/content-types">
  <Default Extension="rels" ContentType="application/vnd.openxmlformats-package.relationships+xml"/>
  <Default Extension="xml" ContentType="application/xml"/>
  <Default Extension="jpeg" ContentType="image/jpeg"/>
  <Default Extension="png" ContentType="image/png"/>
  <Override PartName="/docProps/app.xml" ContentType="application/vnd.openxmlformats-officedocument.extended-properties+xml"/>
  <Override PartName="/docProps/core.xml" ContentType="application/vnd.openxmlformats-package.core-properties+xml"/>
  <Override PartName="/ppt/presentation.xml" ContentType="application/vnd.openxmlformats-officedocument.presentationml.presentation.main+xml"/>
  <Override PartName="/ppt/presProps.xml" ContentType="application/vnd.openxmlformats-officedocument.presentationml.presProps+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tableStyles.xml" ContentType="application/vnd.openxmlformats-officedocument.presentationml.tableStyles+xml"/>
  <Override PartName="/ppt/tags/tag1.xml" ContentType="application/vnd.openxmlformats-officedocument.presentationml.tags+xml"/>
  <Override PartName="/ppt/theme/theme1.xml" ContentType="application/vnd.openxmlformats-officedocument.theme+xml"/>
  <Override PartName="/ppt/theme/theme2.xml" ContentType="application/vnd.openxmlformats-officedocument.theme+xml"/>
  <Override PartName="/ppt/viewProps.xml" ContentType="application/vnd.openxmlformats-officedocument.presentationml.viewProps+xml"/>
</Types>
</file>

<file path=_rels/.rels>&#65279;<?xml version="1.0" encoding="utf-8" standalone="yes"?><Relationships xmlns="http://schemas.openxmlformats.org/package/2006/relationships"><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package/2006/relationships/metadata/thumbnail" Target="docProps/thumbnail.jpeg" /></Relationships>
</file>

<file path=ppt/presentation.xml><?xml version="1.0" encoding="utf-8"?>
<p:presentation xmlns:r="http://schemas.openxmlformats.org/officeDocument/2006/relationships" xmlns:a="http://schemas.openxmlformats.org/drawingml/2006/main" xmlns:p="http://schemas.openxmlformats.org/presentationml/2006/main" saveSubsetFonts="1">
  <p:sldMasterIdLst>
    <p:sldMasterId id="2147483648" r:id="rId1"/>
    <p:sldMasterId id="2147483664" r:id="rId2"/>
  </p:sldMasterIdLst>
  <p:sldIdLst>
    <p:sldId id="259" r:id="rId3"/>
    <p:sldId id="262" r:id="rId4"/>
    <p:sldId id="265" r:id="rId5"/>
    <p:sldId id="268" r:id="rId6"/>
    <p:sldId id="271" r:id="rId7"/>
    <p:sldId id="274" r:id="rId8"/>
    <p:sldId id="277" r:id="rId9"/>
    <p:sldId id="280" r:id="rId10"/>
    <p:sldId id="283" r:id="rId11"/>
    <p:sldId id="286" r:id="rId12"/>
    <p:sldId id="289" r:id="rId13"/>
    <p:sldId id="291" r:id="rId14"/>
  </p:sldIdLst>
  <p:sldSz cx="12192000" cy="6858000"/>
  <p:notesSz cx="6858000" cy="9144000"/>
  <p:custDataLst>
    <p:tags r:id="rId15"/>
  </p:custData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r="http://schemas.openxmlformats.org/officeDocument/2006/relationships" xmlns:a="http://schemas.openxmlformats.org/drawingml/2006/main" xmlns:p="http://schemas.openxmlformats.org/presentationml/2006/main">
  <p:showPr showNarration="1">
    <p:presen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 uri="{1BD7E111-0CB8-44D6-8891-C1BB2F81B7CC}">
      <p1710:readonlyRecommended xmlns:p1710="http://schemas.microsoft.com/office/powerpoint/2017/10/main" val="0"/>
    </p:ext>
  </p:extLst>
</p:presentationPr>
</file>

<file path=ppt/tableStyles.xml><?xml version="1.0" encoding="utf-8"?>
<a:tblStyleLst xmlns:r="http://schemas.openxmlformats.org/officeDocument/2006/relationships"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showOutlineIcons="0" horzBarState="maximized">
    <p:restoredLeft sz="16000"/>
    <p:restoredTop sz="0"/>
  </p:normalViewPr>
  <p:slideViewPr>
    <p:cSldViewPr>
      <p:cViewPr>
        <p:scale>
          <a:sx n="73" d="100"/>
          <a:sy n="73" d="100"/>
        </p:scale>
        <p:origin x="0" y="0"/>
      </p:cViewPr>
    </p:cSldViewPr>
  </p:slideViewPr>
  <p:notesViewPr>
    <p:cSldViewPr>
      <p:cViewPr>
        <p:scale>
          <a:sx n="1" d="100"/>
          <a:sy n="1" d="100"/>
        </p:scale>
        <p:origin x="0" y="0"/>
      </p:cViewPr>
    </p:cSldViewPr>
  </p:notesViewPr>
</p:viewPr>
</file>

<file path=ppt/_rels/presentation.xml.rels>&#65279;<?xml version="1.0" encoding="utf-8" standalone="yes"?><Relationships xmlns="http://schemas.openxmlformats.org/package/2006/relationships"><Relationship Id="rId1" Type="http://schemas.openxmlformats.org/officeDocument/2006/relationships/slideMaster" Target="slideMasters/slideMaster1.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tags" Target="tags/tag1.xml" /><Relationship Id="rId16" Type="http://schemas.openxmlformats.org/officeDocument/2006/relationships/presProps" Target="presProps.xml" /><Relationship Id="rId17" Type="http://schemas.openxmlformats.org/officeDocument/2006/relationships/viewProps" Target="viewProps.xml" /><Relationship Id="rId18" Type="http://schemas.openxmlformats.org/officeDocument/2006/relationships/theme" Target="theme/theme1.xml" /><Relationship Id="rId19" Type="http://schemas.openxmlformats.org/officeDocument/2006/relationships/tableStyles" Target="tableStyles.xml" /><Relationship Id="rId2" Type="http://schemas.openxmlformats.org/officeDocument/2006/relationships/slideMaster" Target="slideMasters/slideMaster2.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s>
</file>

<file path=ppt/slideLayouts/_rels/slideLayout1.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2.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3.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4.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5.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6.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7.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8.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9.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10.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11.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12.xml.rels>&#65279;<?xml version="1.0" encoding="utf-8" standalone="yes"?><Relationships xmlns="http://schemas.openxmlformats.org/package/2006/relationships"><Relationship Id="rId1" Type="http://schemas.openxmlformats.org/officeDocument/2006/relationships/image" Target="../media/image1.png" /><Relationship Id="rId2" Type="http://schemas.openxmlformats.org/officeDocument/2006/relationships/slideMaster" Target="../slideMasters/slideMaster2.xml" /></Relationships>
</file>

<file path=ppt/slideLayouts/_rels/slideLayout13.xml.rels>&#65279;<?xml version="1.0" encoding="utf-8" standalone="yes"?><Relationships xmlns="http://schemas.openxmlformats.org/package/2006/relationships"><Relationship Id="rId1" Type="http://schemas.openxmlformats.org/officeDocument/2006/relationships/image" Target="../media/image1.png" /><Relationship Id="rId2" Type="http://schemas.openxmlformats.org/officeDocument/2006/relationships/slideMaster" Target="../slideMasters/slideMaster2.xml" /></Relationships>
</file>

<file path=ppt/slideLayouts/_rels/slideLayout14.xml.rels>&#65279;<?xml version="1.0" encoding="utf-8" standalone="yes"?><Relationships xmlns="http://schemas.openxmlformats.org/package/2006/relationships"><Relationship Id="rId1" Type="http://schemas.openxmlformats.org/officeDocument/2006/relationships/image" Target="../media/image1.png" /><Relationship Id="rId2" Type="http://schemas.openxmlformats.org/officeDocument/2006/relationships/slideMaster" Target="../slideMasters/slideMaster2.xml" /></Relationships>
</file>

<file path=ppt/slideLayouts/_rels/slideLayout15.xml.rels>&#65279;<?xml version="1.0" encoding="utf-8" standalone="yes"?><Relationships xmlns="http://schemas.openxmlformats.org/package/2006/relationships"><Relationship Id="rId1" Type="http://schemas.openxmlformats.org/officeDocument/2006/relationships/image" Target="../media/image1.png" /><Relationship Id="rId2" Type="http://schemas.openxmlformats.org/officeDocument/2006/relationships/slideMaster" Target="../slideMasters/slideMaster2.xml" /></Relationships>
</file>

<file path=ppt/slideLayouts/slideLayout1.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itle" preserve="1">
  <p:cSld name="Title Slide">
    <p:spTree>
      <p:nvGrpSpPr>
        <p:cNvPr id="1" name="" title=""/>
        <p:cNvGrpSpPr/>
        <p:nvPr/>
      </p:nvGrpSpPr>
      <p:grpSpPr>
        <a:xfrm>
          <a:off x="0" y="0"/>
          <a:ext cx="0" cy="0"/>
        </a:xfrm>
      </p:grpSpPr>
      <p:sp>
        <p:nvSpPr>
          <p:cNvPr id="2" name="Title 1" title=""/>
          <p:cNvSpPr>
            <a:spLocks noGrp="1"/>
          </p:cNvSpPr>
          <p:nvPr>
            <p:ph type="ctrTitle"/>
          </p:nvPr>
        </p:nvSpPr>
        <p:spPr/>
        <p:txBody>
          <a:bodyPr/>
          <a:lstStyle/>
          <a:p>
            <a:r>
              <a:rPr lang="en-US" smtClean="0"/>
              <a:t>Click to edit Master title style</a:t>
            </a:r>
            <a:endParaRPr lang="en-US"/>
          </a:p>
        </p:txBody>
      </p:sp>
      <p:sp>
        <p:nvSpPr>
          <p:cNvPr id="3" name="Subtitle 2" title=""/>
          <p:cNvSpPr>
            <a:spLocks noGrp="1"/>
          </p:cNvSpPr>
          <p:nvPr>
            <p:ph type="subTitle" idx="1"/>
          </p:nvPr>
        </p:nvSpPr>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title=""/>
          <p:cNvSpPr>
            <a:spLocks noGrp="1"/>
          </p:cNvSpPr>
          <p:nvPr>
            <p:ph type="dt" sz="half" idx="2"/>
          </p:nvPr>
        </p:nvSpPr>
        <p:spPr/>
        <p:txBody>
          <a:bodyPr/>
          <a:lstStyle/>
          <a:p>
            <a:fld id="{88E8B3D3-73BB-4998-A555-9C05C3CCF391}" type="datetimeFigureOut">
              <a:rPr lang="en-US" smtClean="0"/>
              <a:t>11/7/2009</a:t>
            </a:fld>
            <a:endParaRPr lang="en-US"/>
          </a:p>
        </p:txBody>
      </p:sp>
      <p:sp>
        <p:nvSpPr>
          <p:cNvPr id="5" name="Footer Placeholder 4" title=""/>
          <p:cNvSpPr>
            <a:spLocks noGrp="1"/>
          </p:cNvSpPr>
          <p:nvPr>
            <p:ph type="ftr" sz="quarter" idx="3"/>
          </p:nvPr>
        </p:nvSpPr>
        <p:spPr/>
        <p:txBody>
          <a:bodyPr/>
          <a:lstStyle/>
          <a:p>
            <a:endParaRPr lang="en-US"/>
          </a:p>
        </p:txBody>
      </p:sp>
      <p:sp>
        <p:nvSpPr>
          <p:cNvPr id="6" name="Slide Number Placeholder 5" title=""/>
          <p:cNvSpPr>
            <a:spLocks noGrp="1"/>
          </p:cNvSpPr>
          <p:nvPr>
            <p:ph type="sldNum" sz="quarter" idx="4"/>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2.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obj" preserve="1">
  <p:cSld name="Title and Content">
    <p:spTree>
      <p:nvGrpSpPr>
        <p:cNvPr id="1" name="" title=""/>
        <p:cNvGrpSpPr/>
        <p:nvPr/>
      </p:nvGrpSpPr>
      <p:grpSpPr>
        <a:xfrm>
          <a:off x="0" y="0"/>
          <a:ext cx="0" cy="0"/>
        </a:xfrm>
      </p:grpSpPr>
      <p:sp>
        <p:nvSpPr>
          <p:cNvPr id="2" name="Title 1" title=""/>
          <p:cNvSpPr>
            <a:spLocks noGrp="1"/>
          </p:cNvSpPr>
          <p:nvPr>
            <p:ph type="title"/>
          </p:nvPr>
        </p:nvSpPr>
        <p:spPr/>
        <p:txBody>
          <a:bodyPr/>
          <a:lstStyle/>
          <a:p>
            <a:r>
              <a:rPr lang="en-US" smtClean="0"/>
              <a:t>Click to edit Master title style</a:t>
            </a:r>
            <a:endParaRPr lang="en-US"/>
          </a:p>
        </p:txBody>
      </p:sp>
      <p:sp>
        <p:nvSpPr>
          <p:cNvPr id="3" name="Content Placeholder 2" title=""/>
          <p:cNvSpPr>
            <a:spLocks noGrp="1"/>
          </p:cNvSpPr>
          <p:nvPr>
            <p:ph idx="1"/>
          </p:nvPr>
        </p:nvSpPr>
        <p:spPr/>
        <p:txBody>
          <a:body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title=""/>
          <p:cNvSpPr>
            <a:spLocks noGrp="1"/>
          </p:cNvSpPr>
          <p:nvPr>
            <p:ph type="dt" sz="half" idx="2"/>
          </p:nvPr>
        </p:nvSpPr>
        <p:spPr/>
        <p:txBody>
          <a:bodyPr/>
          <a:lstStyle/>
          <a:p>
            <a:fld id="{E0696D5F-B3E0-4823-889F-F807536531A5}" type="datetimeFigureOut">
              <a:rPr lang="en-US" smtClean="0"/>
              <a:t>11/7/2009</a:t>
            </a:fld>
            <a:endParaRPr lang="en-US"/>
          </a:p>
        </p:txBody>
      </p:sp>
      <p:sp>
        <p:nvSpPr>
          <p:cNvPr id="5" name="Footer Placeholder 4" title=""/>
          <p:cNvSpPr>
            <a:spLocks noGrp="1"/>
          </p:cNvSpPr>
          <p:nvPr>
            <p:ph type="ftr" sz="quarter" idx="3"/>
          </p:nvPr>
        </p:nvSpPr>
        <p:spPr/>
        <p:txBody>
          <a:bodyPr/>
          <a:lstStyle/>
          <a:p>
            <a:endParaRPr lang="en-US"/>
          </a:p>
        </p:txBody>
      </p:sp>
      <p:sp>
        <p:nvSpPr>
          <p:cNvPr id="6" name="Slide Number Placeholder 5" title=""/>
          <p:cNvSpPr>
            <a:spLocks noGrp="1"/>
          </p:cNvSpPr>
          <p:nvPr>
            <p:ph type="sldNum" sz="quarter" idx="4"/>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3.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secHead" preserve="1">
  <p:cSld name="Section Header">
    <p:spTree>
      <p:nvGrpSpPr>
        <p:cNvPr id="1" name="" title=""/>
        <p:cNvGrpSpPr/>
        <p:nvPr/>
      </p:nvGrpSpPr>
      <p:grpSpPr>
        <a:xfrm>
          <a:off x="0" y="0"/>
          <a:ext cx="0" cy="0"/>
        </a:xfrm>
      </p:grpSpPr>
      <p:sp>
        <p:nvSpPr>
          <p:cNvPr id="2" name="Title 1" title=""/>
          <p:cNvSpPr>
            <a:spLocks noGrp="1"/>
          </p:cNvSpPr>
          <p:nvPr>
            <p:ph type="title"/>
          </p:nvPr>
        </p:nvSpPr>
        <p:spPr/>
        <p:txBody>
          <a:bodyPr anchor="t"/>
          <a:lstStyle>
            <a:lvl1pPr algn="l">
              <a:defRPr sz="4000" b="1" cap="all"/>
            </a:lvl1pPr>
          </a:lstStyle>
          <a:p>
            <a:r>
              <a:rPr lang="en-US" smtClean="0"/>
              <a:t>Click to edit Master title style</a:t>
            </a:r>
            <a:endParaRPr lang="en-US"/>
          </a:p>
        </p:txBody>
      </p:sp>
      <p:sp>
        <p:nvSpPr>
          <p:cNvPr id="3" name="Text Placeholder 2" title=""/>
          <p:cNvSpPr>
            <a:spLocks noGrp="1"/>
          </p:cNvSpPr>
          <p:nvPr>
            <p:ph type="body" idx="1"/>
          </p:nvPr>
        </p:nvSpPr>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r>
              <a:rPr lang="en-US" smtClean="0"/>
              <a:t>Click to edit Master text styles</a:t>
            </a:r>
          </a:p>
        </p:txBody>
      </p:sp>
      <p:sp>
        <p:nvSpPr>
          <p:cNvPr id="4" name="Date Placeholder 3" title=""/>
          <p:cNvSpPr>
            <a:spLocks noGrp="1"/>
          </p:cNvSpPr>
          <p:nvPr>
            <p:ph type="dt" sz="half" idx="2"/>
          </p:nvPr>
        </p:nvSpPr>
        <p:spPr/>
        <p:txBody>
          <a:bodyPr/>
          <a:lstStyle/>
          <a:p>
            <a:fld id="{0DD59516-5095-4CBA-B39B-8ED2ADC4A340}" type="datetimeFigureOut">
              <a:rPr lang="en-US" smtClean="0"/>
              <a:t>11/7/2009</a:t>
            </a:fld>
            <a:endParaRPr lang="en-US"/>
          </a:p>
        </p:txBody>
      </p:sp>
      <p:sp>
        <p:nvSpPr>
          <p:cNvPr id="5" name="Footer Placeholder 4" title=""/>
          <p:cNvSpPr>
            <a:spLocks noGrp="1"/>
          </p:cNvSpPr>
          <p:nvPr>
            <p:ph type="ftr" sz="quarter" idx="3"/>
          </p:nvPr>
        </p:nvSpPr>
        <p:spPr/>
        <p:txBody>
          <a:bodyPr/>
          <a:lstStyle/>
          <a:p>
            <a:endParaRPr lang="en-US"/>
          </a:p>
        </p:txBody>
      </p:sp>
      <p:sp>
        <p:nvSpPr>
          <p:cNvPr id="6" name="Slide Number Placeholder 5" title=""/>
          <p:cNvSpPr>
            <a:spLocks noGrp="1"/>
          </p:cNvSpPr>
          <p:nvPr>
            <p:ph type="sldNum" sz="quarter" idx="4"/>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4.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woObj" preserve="1">
  <p:cSld name="Two Content">
    <p:spTree>
      <p:nvGrpSpPr>
        <p:cNvPr id="1" name="" title=""/>
        <p:cNvGrpSpPr/>
        <p:nvPr/>
      </p:nvGrpSpPr>
      <p:grpSpPr>
        <a:xfrm>
          <a:off x="0" y="0"/>
          <a:ext cx="0" cy="0"/>
        </a:xfrm>
      </p:grpSpPr>
      <p:sp>
        <p:nvSpPr>
          <p:cNvPr id="2" name="Title 1" title=""/>
          <p:cNvSpPr>
            <a:spLocks noGrp="1"/>
          </p:cNvSpPr>
          <p:nvPr>
            <p:ph type="title"/>
          </p:nvPr>
        </p:nvSpPr>
        <p:spPr/>
        <p:txBody>
          <a:bodyPr/>
          <a:lstStyle/>
          <a:p>
            <a:r>
              <a:rPr lang="en-US" smtClean="0"/>
              <a:t>Click to edit Master title style</a:t>
            </a:r>
            <a:endParaRPr lang="en-US"/>
          </a:p>
        </p:txBody>
      </p:sp>
      <p:sp>
        <p:nvSpPr>
          <p:cNvPr id="3" name="Content Placeholder 2" title=""/>
          <p:cNvSpPr>
            <a:spLocks noGrp="1"/>
          </p:cNvSpPr>
          <p:nvPr>
            <p:ph sz="half" idx="1"/>
          </p:nvPr>
        </p:nvSpPr>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title=""/>
          <p:cNvSpPr>
            <a:spLocks noGrp="1"/>
          </p:cNvSpPr>
          <p:nvPr>
            <p:ph sz="half" idx="2"/>
          </p:nvPr>
        </p:nvSpPr>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title=""/>
          <p:cNvSpPr>
            <a:spLocks noGrp="1"/>
          </p:cNvSpPr>
          <p:nvPr>
            <p:ph type="dt" sz="half" idx="3"/>
          </p:nvPr>
        </p:nvSpPr>
        <p:spPr/>
        <p:txBody>
          <a:bodyPr/>
          <a:lstStyle/>
          <a:p>
            <a:fld id="{05B0ECBB-5962-44CB-B2A7-33CF1BAD8C15}" type="datetimeFigureOut">
              <a:rPr lang="en-US" smtClean="0"/>
              <a:t>11/7/2009</a:t>
            </a:fld>
            <a:endParaRPr lang="en-US"/>
          </a:p>
        </p:txBody>
      </p:sp>
      <p:sp>
        <p:nvSpPr>
          <p:cNvPr id="6" name="Footer Placeholder 5" title=""/>
          <p:cNvSpPr>
            <a:spLocks noGrp="1"/>
          </p:cNvSpPr>
          <p:nvPr>
            <p:ph type="ftr" sz="quarter" idx="4"/>
          </p:nvPr>
        </p:nvSpPr>
        <p:spPr/>
        <p:txBody>
          <a:bodyPr/>
          <a:lstStyle/>
          <a:p>
            <a:endParaRPr lang="en-US"/>
          </a:p>
        </p:txBody>
      </p:sp>
      <p:sp>
        <p:nvSpPr>
          <p:cNvPr id="7" name="Slide Number Placeholder 6" title=""/>
          <p:cNvSpPr>
            <a:spLocks noGrp="1"/>
          </p:cNvSpPr>
          <p:nvPr>
            <p:ph type="sldNum" sz="quarter" idx="5"/>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5.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woTxTwoObj" preserve="1">
  <p:cSld name="Comparison">
    <p:spTree>
      <p:nvGrpSpPr>
        <p:cNvPr id="1" name="" title=""/>
        <p:cNvGrpSpPr/>
        <p:nvPr/>
      </p:nvGrpSpPr>
      <p:grpSpPr>
        <a:xfrm>
          <a:off x="0" y="0"/>
          <a:ext cx="0" cy="0"/>
        </a:xfrm>
      </p:grpSpPr>
      <p:sp>
        <p:nvSpPr>
          <p:cNvPr id="2" name="Title 1" title=""/>
          <p:cNvSpPr>
            <a:spLocks noGrp="1"/>
          </p:cNvSpPr>
          <p:nvPr>
            <p:ph type="title"/>
          </p:nvPr>
        </p:nvSpPr>
        <p:spPr/>
        <p:txBody>
          <a:bodyPr/>
          <a:lstStyle/>
          <a:p>
            <a:r>
              <a:rPr lang="en-US" smtClean="0"/>
              <a:t>Click to edit Master title style</a:t>
            </a:r>
            <a:endParaRPr lang="en-US"/>
          </a:p>
        </p:txBody>
      </p:sp>
      <p:sp>
        <p:nvSpPr>
          <p:cNvPr id="3" name="Text Placeholder 2" title=""/>
          <p:cNvSpPr>
            <a:spLocks noGrp="1"/>
          </p:cNvSpPr>
          <p:nvPr>
            <p:ph type="body" idx="1"/>
          </p:nvPr>
        </p:nvSpPr>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r>
              <a:rPr lang="en-US" smtClean="0"/>
              <a:t>Click to edit Master text styles</a:t>
            </a:r>
          </a:p>
        </p:txBody>
      </p:sp>
      <p:sp>
        <p:nvSpPr>
          <p:cNvPr id="4" name="Content Placeholder 3" title=""/>
          <p:cNvSpPr>
            <a:spLocks noGrp="1"/>
          </p:cNvSpPr>
          <p:nvPr>
            <p:ph sz="half" idx="2"/>
          </p:nvPr>
        </p:nvSpPr>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title=""/>
          <p:cNvSpPr>
            <a:spLocks noGrp="1"/>
          </p:cNvSpPr>
          <p:nvPr>
            <p:ph type="body" sz="quarter" idx="3"/>
          </p:nvPr>
        </p:nvSpPr>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r>
              <a:rPr lang="en-US" smtClean="0"/>
              <a:t>Click to edit Master text styles</a:t>
            </a:r>
          </a:p>
        </p:txBody>
      </p:sp>
      <p:sp>
        <p:nvSpPr>
          <p:cNvPr id="6" name="Content Placeholder 5" title=""/>
          <p:cNvSpPr>
            <a:spLocks noGrp="1"/>
          </p:cNvSpPr>
          <p:nvPr>
            <p:ph sz="quarter" idx="4"/>
          </p:nvPr>
        </p:nvSpPr>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title=""/>
          <p:cNvSpPr>
            <a:spLocks noGrp="1"/>
          </p:cNvSpPr>
          <p:nvPr>
            <p:ph type="dt" sz="half" idx="5"/>
          </p:nvPr>
        </p:nvSpPr>
        <p:spPr/>
        <p:txBody>
          <a:bodyPr/>
          <a:lstStyle/>
          <a:p>
            <a:fld id="{0712C57B-2253-4229-9A62-2E9FE28C62AA}" type="datetimeFigureOut">
              <a:rPr lang="en-US" smtClean="0"/>
              <a:t>11/7/2009</a:t>
            </a:fld>
            <a:endParaRPr lang="en-US"/>
          </a:p>
        </p:txBody>
      </p:sp>
      <p:sp>
        <p:nvSpPr>
          <p:cNvPr id="8" name="Footer Placeholder 7" title=""/>
          <p:cNvSpPr>
            <a:spLocks noGrp="1"/>
          </p:cNvSpPr>
          <p:nvPr>
            <p:ph type="ftr" sz="quarter" idx="6"/>
          </p:nvPr>
        </p:nvSpPr>
        <p:spPr/>
        <p:txBody>
          <a:bodyPr/>
          <a:lstStyle/>
          <a:p>
            <a:endParaRPr lang="en-US"/>
          </a:p>
        </p:txBody>
      </p:sp>
      <p:sp>
        <p:nvSpPr>
          <p:cNvPr id="9" name="Slide Number Placeholder 8" title=""/>
          <p:cNvSpPr>
            <a:spLocks noGrp="1"/>
          </p:cNvSpPr>
          <p:nvPr>
            <p:ph type="sldNum" sz="quarter" idx="7"/>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6.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itleOnly" preserve="1">
  <p:cSld name="Title Only">
    <p:spTree>
      <p:nvGrpSpPr>
        <p:cNvPr id="1" name="" title=""/>
        <p:cNvGrpSpPr/>
        <p:nvPr/>
      </p:nvGrpSpPr>
      <p:grpSpPr>
        <a:xfrm>
          <a:off x="0" y="0"/>
          <a:ext cx="0" cy="0"/>
        </a:xfrm>
      </p:grpSpPr>
      <p:sp>
        <p:nvSpPr>
          <p:cNvPr id="2" name="Title 1" title=""/>
          <p:cNvSpPr>
            <a:spLocks noGrp="1"/>
          </p:cNvSpPr>
          <p:nvPr>
            <p:ph type="title"/>
          </p:nvPr>
        </p:nvSpPr>
        <p:spPr/>
        <p:txBody>
          <a:bodyPr/>
          <a:lstStyle/>
          <a:p>
            <a:r>
              <a:rPr lang="en-US" smtClean="0"/>
              <a:t>Click to edit Master title style</a:t>
            </a:r>
            <a:endParaRPr lang="en-US"/>
          </a:p>
        </p:txBody>
      </p:sp>
      <p:sp>
        <p:nvSpPr>
          <p:cNvPr id="3" name="Date Placeholder 2" title=""/>
          <p:cNvSpPr>
            <a:spLocks noGrp="1"/>
          </p:cNvSpPr>
          <p:nvPr>
            <p:ph type="dt" sz="half" idx="1"/>
          </p:nvPr>
        </p:nvSpPr>
        <p:spPr/>
        <p:txBody>
          <a:bodyPr/>
          <a:lstStyle/>
          <a:p>
            <a:fld id="{BC0A5677-FF3E-40E3-9B73-1C3A9B98491B}" type="datetimeFigureOut">
              <a:rPr lang="en-US" smtClean="0"/>
              <a:t>11/7/2009</a:t>
            </a:fld>
            <a:endParaRPr lang="en-US"/>
          </a:p>
        </p:txBody>
      </p:sp>
      <p:sp>
        <p:nvSpPr>
          <p:cNvPr id="4" name="Footer Placeholder 3" title=""/>
          <p:cNvSpPr>
            <a:spLocks noGrp="1"/>
          </p:cNvSpPr>
          <p:nvPr>
            <p:ph type="ftr" sz="quarter" idx="2"/>
          </p:nvPr>
        </p:nvSpPr>
        <p:spPr/>
        <p:txBody>
          <a:bodyPr/>
          <a:lstStyle/>
          <a:p>
            <a:endParaRPr lang="en-US"/>
          </a:p>
        </p:txBody>
      </p:sp>
      <p:sp>
        <p:nvSpPr>
          <p:cNvPr id="5" name="Slide Number Placeholder 4" title=""/>
          <p:cNvSpPr>
            <a:spLocks noGrp="1"/>
          </p:cNvSpPr>
          <p:nvPr>
            <p:ph type="sldNum" sz="quarter" idx="3"/>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7.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blank" preserve="1">
  <p:cSld name="Blank">
    <p:spTree>
      <p:nvGrpSpPr>
        <p:cNvPr id="1" name="" title=""/>
        <p:cNvGrpSpPr/>
        <p:nvPr/>
      </p:nvGrpSpPr>
      <p:grpSpPr>
        <a:xfrm>
          <a:off x="0" y="0"/>
          <a:ext cx="0" cy="0"/>
        </a:xfrm>
      </p:grpSpPr>
      <p:sp>
        <p:nvSpPr>
          <p:cNvPr id="2" name="Date Placeholder 1" title=""/>
          <p:cNvSpPr>
            <a:spLocks noGrp="1"/>
          </p:cNvSpPr>
          <p:nvPr>
            <p:ph type="dt" sz="half"/>
          </p:nvPr>
        </p:nvSpPr>
        <p:spPr/>
        <p:txBody>
          <a:bodyPr/>
          <a:lstStyle/>
          <a:p>
            <a:fld id="{4AD5C07F-400B-420E-9C6B-5095C62B9A20}" type="datetimeFigureOut">
              <a:rPr lang="en-US" smtClean="0"/>
              <a:t>11/7/2009</a:t>
            </a:fld>
            <a:endParaRPr lang="en-US"/>
          </a:p>
        </p:txBody>
      </p:sp>
      <p:sp>
        <p:nvSpPr>
          <p:cNvPr id="3" name="Footer Placeholder 2" title=""/>
          <p:cNvSpPr>
            <a:spLocks noGrp="1"/>
          </p:cNvSpPr>
          <p:nvPr>
            <p:ph type="ftr" sz="quarter" idx="1"/>
          </p:nvPr>
        </p:nvSpPr>
        <p:spPr/>
        <p:txBody>
          <a:bodyPr/>
          <a:lstStyle/>
          <a:p>
            <a:endParaRPr lang="en-US"/>
          </a:p>
        </p:txBody>
      </p:sp>
      <p:sp>
        <p:nvSpPr>
          <p:cNvPr id="4" name="Slide Number Placeholder 3" title=""/>
          <p:cNvSpPr>
            <a:spLocks noGrp="1"/>
          </p:cNvSpPr>
          <p:nvPr>
            <p:ph type="sldNum" sz="quarter" idx="2"/>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8.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objTx" preserve="1">
  <p:cSld name="Content with Caption">
    <p:spTree>
      <p:nvGrpSpPr>
        <p:cNvPr id="1" name="" title=""/>
        <p:cNvGrpSpPr/>
        <p:nvPr/>
      </p:nvGrpSpPr>
      <p:grpSpPr>
        <a:xfrm>
          <a:off x="0" y="0"/>
          <a:ext cx="0" cy="0"/>
        </a:xfrm>
      </p:grpSpPr>
      <p:sp>
        <p:nvSpPr>
          <p:cNvPr id="2" name="Title 1" title=""/>
          <p:cNvSpPr>
            <a:spLocks noGrp="1"/>
          </p:cNvSpPr>
          <p:nvPr>
            <p:ph type="title"/>
          </p:nvPr>
        </p:nvSpPr>
        <p:spPr/>
        <p:txBody>
          <a:bodyPr anchor="b"/>
          <a:lstStyle>
            <a:lvl1pPr algn="l">
              <a:defRPr sz="2000" b="1"/>
            </a:lvl1pPr>
          </a:lstStyle>
          <a:p>
            <a:r>
              <a:rPr lang="en-US" smtClean="0"/>
              <a:t>Click to edit Master title style</a:t>
            </a:r>
            <a:endParaRPr lang="en-US"/>
          </a:p>
        </p:txBody>
      </p:sp>
      <p:sp>
        <p:nvSpPr>
          <p:cNvPr id="3" name="Content Placeholder 2" title=""/>
          <p:cNvSpPr>
            <a:spLocks noGrp="1"/>
          </p:cNvSpPr>
          <p:nvPr>
            <p:ph idx="1"/>
          </p:nvPr>
        </p:nvSpPr>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title=""/>
          <p:cNvSpPr>
            <a:spLocks noGrp="1"/>
          </p:cNvSpPr>
          <p:nvPr>
            <p:ph type="body" sz="half" idx="2"/>
          </p:nvPr>
        </p:nvSpPr>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r>
              <a:rPr lang="en-US" smtClean="0"/>
              <a:t>Click to edit Master text styles</a:t>
            </a:r>
          </a:p>
        </p:txBody>
      </p:sp>
      <p:sp>
        <p:nvSpPr>
          <p:cNvPr id="5" name="Date Placeholder 4" title=""/>
          <p:cNvSpPr>
            <a:spLocks noGrp="1"/>
          </p:cNvSpPr>
          <p:nvPr>
            <p:ph type="dt" sz="half" idx="3"/>
          </p:nvPr>
        </p:nvSpPr>
        <p:spPr/>
        <p:txBody>
          <a:bodyPr/>
          <a:lstStyle/>
          <a:p>
            <a:fld id="{5A0F18BA-7680-4B69-9241-52780AD504FB}" type="datetimeFigureOut">
              <a:rPr lang="en-US" smtClean="0"/>
              <a:t>11/7/2009</a:t>
            </a:fld>
            <a:endParaRPr lang="en-US"/>
          </a:p>
        </p:txBody>
      </p:sp>
      <p:sp>
        <p:nvSpPr>
          <p:cNvPr id="6" name="Footer Placeholder 5" title=""/>
          <p:cNvSpPr>
            <a:spLocks noGrp="1"/>
          </p:cNvSpPr>
          <p:nvPr>
            <p:ph type="ftr" sz="quarter" idx="4"/>
          </p:nvPr>
        </p:nvSpPr>
        <p:spPr/>
        <p:txBody>
          <a:bodyPr/>
          <a:lstStyle/>
          <a:p>
            <a:endParaRPr lang="en-US"/>
          </a:p>
        </p:txBody>
      </p:sp>
      <p:sp>
        <p:nvSpPr>
          <p:cNvPr id="7" name="Slide Number Placeholder 6" title=""/>
          <p:cNvSpPr>
            <a:spLocks noGrp="1"/>
          </p:cNvSpPr>
          <p:nvPr>
            <p:ph type="sldNum" sz="quarter" idx="5"/>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9.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picTx" preserve="1">
  <p:cSld name="Picture with Caption">
    <p:spTree>
      <p:nvGrpSpPr>
        <p:cNvPr id="1" name="" title=""/>
        <p:cNvGrpSpPr/>
        <p:nvPr/>
      </p:nvGrpSpPr>
      <p:grpSpPr>
        <a:xfrm>
          <a:off x="0" y="0"/>
          <a:ext cx="0" cy="0"/>
        </a:xfrm>
      </p:grpSpPr>
      <p:sp>
        <p:nvSpPr>
          <p:cNvPr id="2" name="Title 1" title=""/>
          <p:cNvSpPr>
            <a:spLocks noGrp="1"/>
          </p:cNvSpPr>
          <p:nvPr>
            <p:ph type="title"/>
          </p:nvPr>
        </p:nvSpPr>
        <p:spPr/>
        <p:txBody>
          <a:bodyPr anchor="b"/>
          <a:lstStyle>
            <a:lvl1pPr algn="l">
              <a:defRPr sz="2000" b="1"/>
            </a:lvl1pPr>
          </a:lstStyle>
          <a:p>
            <a:r>
              <a:rPr lang="en-US" smtClean="0"/>
              <a:t>Click to edit Master title style</a:t>
            </a:r>
            <a:endParaRPr lang="en-US"/>
          </a:p>
        </p:txBody>
      </p:sp>
      <p:sp>
        <p:nvSpPr>
          <p:cNvPr id="3" name="Picture Placeholder 2" title=""/>
          <p:cNvSpPr>
            <a:spLocks noGrp="1"/>
          </p:cNvSpPr>
          <p:nvPr>
            <p:ph type="pic" idx="1"/>
          </p:nvPr>
        </p:nvSpPr>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title=""/>
          <p:cNvSpPr>
            <a:spLocks noGrp="1"/>
          </p:cNvSpPr>
          <p:nvPr>
            <p:ph type="body" sz="half" idx="2"/>
          </p:nvPr>
        </p:nvSpPr>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r>
              <a:rPr lang="en-US" smtClean="0"/>
              <a:t>Click to edit Master text styles</a:t>
            </a:r>
          </a:p>
        </p:txBody>
      </p:sp>
      <p:sp>
        <p:nvSpPr>
          <p:cNvPr id="5" name="Date Placeholder 4" title=""/>
          <p:cNvSpPr>
            <a:spLocks noGrp="1"/>
          </p:cNvSpPr>
          <p:nvPr>
            <p:ph type="dt" sz="half" idx="3"/>
          </p:nvPr>
        </p:nvSpPr>
        <p:spPr/>
        <p:txBody>
          <a:bodyPr/>
          <a:lstStyle/>
          <a:p>
            <a:fld id="{31F52183-66C7-4CB7-B7A0-4DA9C01E548B}" type="datetimeFigureOut">
              <a:rPr lang="en-US" smtClean="0"/>
              <a:t>11/7/2009</a:t>
            </a:fld>
            <a:endParaRPr lang="en-US"/>
          </a:p>
        </p:txBody>
      </p:sp>
      <p:sp>
        <p:nvSpPr>
          <p:cNvPr id="6" name="Footer Placeholder 5" title=""/>
          <p:cNvSpPr>
            <a:spLocks noGrp="1"/>
          </p:cNvSpPr>
          <p:nvPr>
            <p:ph type="ftr" sz="quarter" idx="4"/>
          </p:nvPr>
        </p:nvSpPr>
        <p:spPr/>
        <p:txBody>
          <a:bodyPr/>
          <a:lstStyle/>
          <a:p>
            <a:endParaRPr lang="en-US"/>
          </a:p>
        </p:txBody>
      </p:sp>
      <p:sp>
        <p:nvSpPr>
          <p:cNvPr id="7" name="Slide Number Placeholder 6" title=""/>
          <p:cNvSpPr>
            <a:spLocks noGrp="1"/>
          </p:cNvSpPr>
          <p:nvPr>
            <p:ph type="sldNum" sz="quarter" idx="5"/>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10.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vertTx" preserve="1">
  <p:cSld name="Title and Vertical Text">
    <p:spTree>
      <p:nvGrpSpPr>
        <p:cNvPr id="1" name="" title=""/>
        <p:cNvGrpSpPr/>
        <p:nvPr/>
      </p:nvGrpSpPr>
      <p:grpSpPr>
        <a:xfrm>
          <a:off x="0" y="0"/>
          <a:ext cx="0" cy="0"/>
        </a:xfrm>
      </p:grpSpPr>
      <p:sp>
        <p:nvSpPr>
          <p:cNvPr id="2" name="Title 1" title=""/>
          <p:cNvSpPr>
            <a:spLocks noGrp="1"/>
          </p:cNvSpPr>
          <p:nvPr>
            <p:ph type="title"/>
          </p:nvPr>
        </p:nvSpPr>
        <p:spPr/>
        <p:txBody>
          <a:bodyPr/>
          <a:lstStyle/>
          <a:p>
            <a:r>
              <a:rPr lang="en-US" smtClean="0"/>
              <a:t>Click to edit Master title style</a:t>
            </a:r>
            <a:endParaRPr lang="en-US"/>
          </a:p>
        </p:txBody>
      </p:sp>
      <p:sp>
        <p:nvSpPr>
          <p:cNvPr id="3" name="Vertical Text Placeholder 2" title=""/>
          <p:cNvSpPr>
            <a:spLocks noGrp="1"/>
          </p:cNvSpPr>
          <p:nvPr>
            <p:ph type="body" orient="vert" idx="1"/>
          </p:nvPr>
        </p:nvSpPr>
        <p:spPr/>
        <p:txBody>
          <a:bodyPr vert="eaVert"/>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title=""/>
          <p:cNvSpPr>
            <a:spLocks noGrp="1"/>
          </p:cNvSpPr>
          <p:nvPr>
            <p:ph type="dt" sz="half" idx="2"/>
          </p:nvPr>
        </p:nvSpPr>
        <p:spPr/>
        <p:txBody>
          <a:bodyPr/>
          <a:lstStyle/>
          <a:p>
            <a:fld id="{26948815-0A68-4284-9CCF-9759C1A24005}" type="datetimeFigureOut">
              <a:rPr lang="en-US" smtClean="0"/>
              <a:t>11/7/2009</a:t>
            </a:fld>
            <a:endParaRPr lang="en-US"/>
          </a:p>
        </p:txBody>
      </p:sp>
      <p:sp>
        <p:nvSpPr>
          <p:cNvPr id="5" name="Footer Placeholder 4" title=""/>
          <p:cNvSpPr>
            <a:spLocks noGrp="1"/>
          </p:cNvSpPr>
          <p:nvPr>
            <p:ph type="ftr" sz="quarter" idx="3"/>
          </p:nvPr>
        </p:nvSpPr>
        <p:spPr/>
        <p:txBody>
          <a:bodyPr/>
          <a:lstStyle/>
          <a:p>
            <a:endParaRPr lang="en-US"/>
          </a:p>
        </p:txBody>
      </p:sp>
      <p:sp>
        <p:nvSpPr>
          <p:cNvPr id="6" name="Slide Number Placeholder 5" title=""/>
          <p:cNvSpPr>
            <a:spLocks noGrp="1"/>
          </p:cNvSpPr>
          <p:nvPr>
            <p:ph type="sldNum" sz="quarter" idx="4"/>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11.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vertTitleAndTx" preserve="1">
  <p:cSld name="Vertical Title and Text">
    <p:spTree>
      <p:nvGrpSpPr>
        <p:cNvPr id="1" name="" title=""/>
        <p:cNvGrpSpPr/>
        <p:nvPr/>
      </p:nvGrpSpPr>
      <p:grpSpPr>
        <a:xfrm>
          <a:off x="0" y="0"/>
          <a:ext cx="0" cy="0"/>
        </a:xfrm>
      </p:grpSpPr>
      <p:sp>
        <p:nvSpPr>
          <p:cNvPr id="2" name="Vertical Title 1" title=""/>
          <p:cNvSpPr>
            <a:spLocks noGrp="1"/>
          </p:cNvSpPr>
          <p:nvPr>
            <p:ph type="title" orient="vert"/>
          </p:nvPr>
        </p:nvSpPr>
        <p:spPr/>
        <p:txBody>
          <a:bodyPr vert="eaVert"/>
          <a:lstStyle/>
          <a:p>
            <a:r>
              <a:rPr lang="en-US" smtClean="0"/>
              <a:t>Click to edit Master title style</a:t>
            </a:r>
            <a:endParaRPr lang="en-US"/>
          </a:p>
        </p:txBody>
      </p:sp>
      <p:sp>
        <p:nvSpPr>
          <p:cNvPr id="3" name="Vertical Text Placeholder 2" title=""/>
          <p:cNvSpPr>
            <a:spLocks noGrp="1"/>
          </p:cNvSpPr>
          <p:nvPr>
            <p:ph type="body" orient="vert" idx="1"/>
          </p:nvPr>
        </p:nvSpPr>
        <p:spPr/>
        <p:txBody>
          <a:bodyPr vert="eaVert"/>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title=""/>
          <p:cNvSpPr>
            <a:spLocks noGrp="1"/>
          </p:cNvSpPr>
          <p:nvPr>
            <p:ph type="dt" sz="half" idx="2"/>
          </p:nvPr>
        </p:nvSpPr>
        <p:spPr/>
        <p:txBody>
          <a:bodyPr/>
          <a:lstStyle/>
          <a:p>
            <a:fld id="{3BE22960-E634-4FC4-BB31-D841311484AA}" type="datetimeFigureOut">
              <a:rPr lang="en-US" smtClean="0"/>
              <a:t>11/7/2009</a:t>
            </a:fld>
            <a:endParaRPr lang="en-US"/>
          </a:p>
        </p:txBody>
      </p:sp>
      <p:sp>
        <p:nvSpPr>
          <p:cNvPr id="5" name="Footer Placeholder 4" title=""/>
          <p:cNvSpPr>
            <a:spLocks noGrp="1"/>
          </p:cNvSpPr>
          <p:nvPr>
            <p:ph type="ftr" sz="quarter" idx="3"/>
          </p:nvPr>
        </p:nvSpPr>
        <p:spPr/>
        <p:txBody>
          <a:bodyPr/>
          <a:lstStyle/>
          <a:p>
            <a:endParaRPr lang="en-US"/>
          </a:p>
        </p:txBody>
      </p:sp>
      <p:sp>
        <p:nvSpPr>
          <p:cNvPr id="6" name="Slide Number Placeholder 5" title=""/>
          <p:cNvSpPr>
            <a:spLocks noGrp="1"/>
          </p:cNvSpPr>
          <p:nvPr>
            <p:ph type="sldNum" sz="quarter" idx="4"/>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12.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封面">
    <p:spTree>
      <p:nvGrpSpPr>
        <p:cNvPr id="1" name=""/>
        <p:cNvGrpSpPr/>
        <p:nvPr/>
      </p:nvGrpSpPr>
      <p:grpSpPr>
        <a:xfrm>
          <a:off x="0" y="0"/>
          <a:ext cx="0" cy="0"/>
        </a:xfrm>
      </p:grpSpPr>
      <p:pic>
        <p:nvPicPr>
          <p:cNvPr id="2" name="图片 22"/>
          <p:cNvPicPr>
            <a:picLocks noChangeAspect="1"/>
          </p:cNvPicPr>
          <p:nvPr userDrawn="1"/>
        </p:nvPicPr>
        <p:blipFill>
          <a:blip r:embed="rId1"/>
          <a:stretch>
            <a:fillRect/>
          </a:stretch>
        </p:blipFill>
        <p:spPr>
          <a:xfrm>
            <a:off x="0" y="-1"/>
            <a:ext cx="12192000" cy="6858000"/>
          </a:xfrm>
          <a:prstGeom prst="rect">
            <a:avLst/>
          </a:prstGeom>
        </p:spPr>
      </p:pic>
      <p:sp>
        <p:nvSpPr>
          <p:cNvPr id="3" name="标题 1"/>
          <p:cNvSpPr>
            <a:spLocks noGrp="1"/>
          </p:cNvSpPr>
          <p:nvPr>
            <p:ph type="ctrTitle" idx="2147483647" hasCustomPrompt="1"/>
          </p:nvPr>
        </p:nvSpPr>
        <p:spPr>
          <a:xfrm>
            <a:off x="2829721" y="2606765"/>
            <a:ext cx="6532559" cy="1421928"/>
          </a:xfrm>
        </p:spPr>
        <p:txBody>
          <a:bodyPr wrap="none" anchor="t">
            <a:spAutoFit/>
          </a:bodyPr>
          <a:lstStyle>
            <a:lvl1pPr algn="ctr">
              <a:defRPr sz="9600" b="1" i="0" spc="300">
                <a:solidFill>
                  <a:schemeClr val="bg1"/>
                </a:solidFill>
                <a:latin typeface="+mj-ea"/>
                <a:ea typeface="+mj-ea"/>
              </a:defRPr>
            </a:lvl1pPr>
          </a:lstStyle>
          <a:p>
            <a:r>
              <a:rPr kumimoji="1" lang="zh-CN" altLang="en-US"/>
              <a:t>主标题样式</a:t>
            </a:r>
            <a:endParaRPr/>
          </a:p>
        </p:txBody>
      </p:sp>
      <p:sp>
        <p:nvSpPr>
          <p:cNvPr id="4" name="副标题 2"/>
          <p:cNvSpPr>
            <a:spLocks noGrp="1"/>
          </p:cNvSpPr>
          <p:nvPr>
            <p:ph type="subTitle" idx="1" hasCustomPrompt="1"/>
          </p:nvPr>
        </p:nvSpPr>
        <p:spPr>
          <a:xfrm>
            <a:off x="4560965" y="4178609"/>
            <a:ext cx="3070071" cy="397032"/>
          </a:xfrm>
        </p:spPr>
        <p:txBody>
          <a:bodyPr wrap="none">
            <a:spAutoFit/>
          </a:bodyPr>
          <a:lstStyle>
            <a:lvl1pPr marL="0" indent="0" algn="ctr">
              <a:buNone/>
              <a:defRPr sz="2200" b="0" i="0" spc="300">
                <a:solidFill>
                  <a:schemeClr val="bg1"/>
                </a:solidFill>
                <a:latin typeface="+mj-ea"/>
                <a:ea typeface="+mj-ea"/>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kumimoji="1" lang="zh-CN" altLang="en-US"/>
              <a:t>点击编辑副标题样式</a:t>
            </a:r>
            <a:endParaRPr/>
          </a:p>
        </p:txBody>
      </p:sp>
      <p:sp>
        <p:nvSpPr>
          <p:cNvPr id="5" name="文本占位符 17"/>
          <p:cNvSpPr>
            <a:spLocks noGrp="1"/>
          </p:cNvSpPr>
          <p:nvPr>
            <p:ph type="body" sz="quarter" idx="10" hasCustomPrompt="1"/>
          </p:nvPr>
        </p:nvSpPr>
        <p:spPr>
          <a:xfrm>
            <a:off x="4176242" y="1627639"/>
            <a:ext cx="3839514" cy="840230"/>
          </a:xfrm>
        </p:spPr>
        <p:txBody>
          <a:bodyPr wrap="none" anchor="b">
            <a:spAutoFit/>
          </a:bodyPr>
          <a:lstStyle>
            <a:lvl1pPr marL="0" indent="0" algn="ctr">
              <a:buNone/>
              <a:defRPr sz="5400" b="0" i="0" spc="300">
                <a:solidFill>
                  <a:schemeClr val="bg1"/>
                </a:solidFill>
                <a:latin typeface="+mj-ea"/>
                <a:ea typeface="+mj-ea"/>
              </a:defRPr>
            </a:lvl1pPr>
          </a:lstStyle>
          <a:p>
            <a:pPr lvl="0"/>
            <a:r>
              <a:rPr kumimoji="1" lang="zh-CN" altLang="en-US"/>
              <a:t>主标题样式</a:t>
            </a:r>
            <a:endParaRPr/>
          </a:p>
        </p:txBody>
      </p:sp>
    </p:spTree>
  </p:cSld>
  <p:clrMapOvr>
    <a:masterClrMapping/>
  </p:clrMapOvr>
  <p:transition/>
  <p:timing/>
  <p:extLst>
    <p:ext uri="{DCECCB84-F9BA-43D5-87BE-67443E8EF086}">
      <p15:sldGuideLst xmlns:p15="http://schemas.microsoft.com/office/powerpoint/2012/main">
        <p15:guide id="1" orient="horz" pos="2160" userDrawn="true">
          <p15:clr>
            <a:srgbClr val="FBAE40"/>
          </p15:clr>
        </p15:guide>
        <p15:guide id="2" pos="3840" userDrawn="true">
          <p15:clr>
            <a:srgbClr val="FBAE40"/>
          </p15:clr>
        </p15:guide>
      </p15:sldGuideLst>
    </p:ext>
  </p:extLst>
</p:sldLayout>
</file>

<file path=ppt/slideLayouts/slideLayout13.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节标题">
    <p:spTree>
      <p:nvGrpSpPr>
        <p:cNvPr id="6" name=""/>
        <p:cNvGrpSpPr/>
        <p:nvPr/>
      </p:nvGrpSpPr>
      <p:grpSpPr>
        <a:xfrm>
          <a:off x="0" y="0"/>
          <a:ext cx="0" cy="0"/>
        </a:xfrm>
      </p:grpSpPr>
      <p:pic>
        <p:nvPicPr>
          <p:cNvPr id="7" name="图片 12"/>
          <p:cNvPicPr>
            <a:picLocks noChangeAspect="1"/>
          </p:cNvPicPr>
          <p:nvPr userDrawn="1"/>
        </p:nvPicPr>
        <p:blipFill>
          <a:blip r:embed="rId1"/>
          <a:stretch>
            <a:fillRect/>
          </a:stretch>
        </p:blipFill>
        <p:spPr>
          <a:xfrm>
            <a:off x="0" y="-1"/>
            <a:ext cx="12192000" cy="6858000"/>
          </a:xfrm>
          <a:prstGeom prst="rect">
            <a:avLst/>
          </a:prstGeom>
        </p:spPr>
      </p:pic>
      <p:sp>
        <p:nvSpPr>
          <p:cNvPr id="8" name="日期占位符 3"/>
          <p:cNvSpPr>
            <a:spLocks noGrp="1"/>
          </p:cNvSpPr>
          <p:nvPr>
            <p:ph type="dt" sz="half" idx="10"/>
          </p:nvPr>
        </p:nvSpPr>
        <p:spPr/>
        <p:txBody>
          <a:bodyPr/>
          <a:lstStyle>
            <a:lvl1pPr>
              <a:defRPr b="0" i="0">
                <a:latin typeface="Microsoft YaHei" panose="020b0503020204020204" pitchFamily="34" charset="-122"/>
                <a:ea typeface="Microsoft YaHei" panose="020b0503020204020204" pitchFamily="34" charset="-122"/>
              </a:defRPr>
            </a:lvl1pPr>
          </a:lstStyle>
          <a:p>
            <a:fld id="{50281522-3AB1-3541-90AB-7A631F5C75F8}" type="datetimeFigureOut">
              <a:rPr/>
              <a:t>2023/12/5</a:t>
            </a:fld>
            <a:endParaRPr kumimoji="1" lang="zh-CN" altLang="en-US"/>
          </a:p>
        </p:txBody>
      </p:sp>
      <p:sp>
        <p:nvSpPr>
          <p:cNvPr id="9" name="页脚占位符 4"/>
          <p:cNvSpPr>
            <a:spLocks noGrp="1"/>
          </p:cNvSpPr>
          <p:nvPr>
            <p:ph type="ftr" sz="quarter" idx="11"/>
          </p:nvPr>
        </p:nvSpPr>
        <p:spPr/>
        <p:txBody>
          <a:bodyPr/>
          <a:lstStyle>
            <a:lvl1pPr>
              <a:defRPr b="0" i="0">
                <a:latin typeface="Microsoft YaHei" panose="020b0503020204020204" pitchFamily="34" charset="-122"/>
                <a:ea typeface="Microsoft YaHei" panose="020b0503020204020204" pitchFamily="34" charset="-122"/>
              </a:defRPr>
            </a:lvl1pPr>
          </a:lstStyle>
          <a:p>
            <a:endParaRPr kumimoji="1" lang="zh-CN" altLang="en-US"/>
          </a:p>
        </p:txBody>
      </p:sp>
      <p:sp>
        <p:nvSpPr>
          <p:cNvPr id="10" name="灯片编号占位符 5"/>
          <p:cNvSpPr>
            <a:spLocks noGrp="1"/>
          </p:cNvSpPr>
          <p:nvPr>
            <p:ph type="sldNum" sz="quarter" idx="12"/>
          </p:nvPr>
        </p:nvSpPr>
        <p:spPr/>
        <p:txBody>
          <a:bodyPr/>
          <a:lstStyle>
            <a:lvl1pPr>
              <a:defRPr b="0" i="0">
                <a:latin typeface="Microsoft YaHei" panose="020b0503020204020204" pitchFamily="34" charset="-122"/>
                <a:ea typeface="Microsoft YaHei" panose="020b0503020204020204" pitchFamily="34" charset="-122"/>
              </a:defRPr>
            </a:lvl1pPr>
          </a:lstStyle>
          <a:p>
            <a:fld id="{419F402A-E1A9-C741-9EEF-1CF72A8557FF}" type="slidenum">
              <a:rPr/>
              <a:t>‹#›</a:t>
            </a:fld>
            <a:endParaRPr kumimoji="1" lang="zh-CN" altLang="en-US"/>
          </a:p>
        </p:txBody>
      </p:sp>
    </p:spTree>
  </p:cSld>
  <p:clrMapOvr>
    <a:masterClrMapping/>
  </p:clrMapOvr>
  <p:transition/>
  <p:timing/>
</p:sldLayout>
</file>

<file path=ppt/slideLayouts/slideLayout14.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仅标题">
    <p:bg>
      <p:bgPr>
        <a:gradFill>
          <a:gsLst>
            <a:gs pos="80000">
              <a:schemeClr val="bg1"/>
            </a:gs>
            <a:gs pos="100000">
              <a:schemeClr val="accent1">
                <a:lumMod val="20000"/>
                <a:lumOff val="80000"/>
              </a:schemeClr>
            </a:gs>
          </a:gsLst>
          <a:lin ang="16200000" scaled="1"/>
        </a:gradFill>
        <a:effectLst/>
      </p:bgPr>
    </p:bg>
    <p:spTree>
      <p:nvGrpSpPr>
        <p:cNvPr id="11" name=""/>
        <p:cNvGrpSpPr/>
        <p:nvPr/>
      </p:nvGrpSpPr>
      <p:grpSpPr>
        <a:xfrm>
          <a:off x="0" y="0"/>
          <a:ext cx="0" cy="0"/>
        </a:xfrm>
      </p:grpSpPr>
      <p:pic>
        <p:nvPicPr>
          <p:cNvPr id="12" name="图片 7"/>
          <p:cNvPicPr>
            <a:picLocks noChangeAspect="1"/>
          </p:cNvPicPr>
          <p:nvPr userDrawn="1"/>
        </p:nvPicPr>
        <p:blipFill>
          <a:blip r:embed="rId1"/>
          <a:stretch>
            <a:fillRect/>
          </a:stretch>
        </p:blipFill>
        <p:spPr>
          <a:xfrm flipH="1">
            <a:off x="0" y="-1"/>
            <a:ext cx="12192000" cy="6858000"/>
          </a:xfrm>
          <a:prstGeom prst="rect">
            <a:avLst/>
          </a:prstGeom>
        </p:spPr>
      </p:pic>
      <p:sp>
        <p:nvSpPr>
          <p:cNvPr id="13" name="矩形 6"/>
          <p:cNvSpPr/>
          <p:nvPr userDrawn="1"/>
        </p:nvSpPr>
        <p:spPr>
          <a:xfrm>
            <a:off x="0" y="1"/>
            <a:ext cx="12192000" cy="6857999"/>
          </a:xfrm>
          <a:prstGeom prst="rect">
            <a:avLst/>
          </a:prstGeom>
          <a:gradFill>
            <a:gsLst>
              <a:gs pos="85000">
                <a:schemeClr val="bg1"/>
              </a:gs>
              <a:gs pos="100000">
                <a:schemeClr val="bg1">
                  <a:alpha val="75000"/>
                </a:schemeClr>
              </a:gs>
            </a:gsLst>
            <a:lin ang="16200000" scaled="1"/>
          </a:gra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defPPr>
              <a:defRPr lang="zh-CN"/>
            </a:defPPr>
            <a:lvl1pPr marL="0" algn="l" defTabSz="914400" rtl="0" eaLnBrk="1" latinLnBrk="0" hangingPunct="1">
              <a:lnSpc>
                <a:spcPct val="130000"/>
              </a:lnSpc>
              <a:defRPr sz="1800" kern="1200">
                <a:solidFill>
                  <a:schemeClr val="tx1"/>
                </a:solidFill>
                <a:latin typeface="+mn-lt"/>
                <a:ea typeface="+mn-ea"/>
                <a:cs typeface="+mn-cs"/>
              </a:defRPr>
            </a:lvl1pPr>
            <a:lvl2pPr marL="457200" algn="l" defTabSz="914400" rtl="0" eaLnBrk="1" latinLnBrk="0" hangingPunct="1">
              <a:lnSpc>
                <a:spcPct val="130000"/>
              </a:lnSpc>
              <a:defRPr sz="1800" kern="1200">
                <a:solidFill>
                  <a:schemeClr val="tx1"/>
                </a:solidFill>
                <a:latin typeface="+mn-lt"/>
                <a:ea typeface="+mn-ea"/>
                <a:cs typeface="+mn-cs"/>
              </a:defRPr>
            </a:lvl2pPr>
            <a:lvl3pPr marL="914400" algn="l" defTabSz="914400" rtl="0" eaLnBrk="1" latinLnBrk="0" hangingPunct="1">
              <a:lnSpc>
                <a:spcPct val="130000"/>
              </a:lnSpc>
              <a:defRPr sz="1800" kern="1200">
                <a:solidFill>
                  <a:schemeClr val="tx1"/>
                </a:solidFill>
                <a:latin typeface="+mn-lt"/>
                <a:ea typeface="+mn-ea"/>
                <a:cs typeface="+mn-cs"/>
              </a:defRPr>
            </a:lvl3pPr>
            <a:lvl4pPr marL="1371600" algn="l" defTabSz="914400" rtl="0" eaLnBrk="1" latinLnBrk="0" hangingPunct="1">
              <a:lnSpc>
                <a:spcPct val="130000"/>
              </a:lnSpc>
              <a:defRPr sz="1800" kern="1200">
                <a:solidFill>
                  <a:schemeClr val="tx1"/>
                </a:solidFill>
                <a:latin typeface="+mn-lt"/>
                <a:ea typeface="+mn-ea"/>
                <a:cs typeface="+mn-cs"/>
              </a:defRPr>
            </a:lvl4pPr>
            <a:lvl5pPr marL="1828800" algn="l" defTabSz="914400" rtl="0" eaLnBrk="1" latinLnBrk="0" hangingPunct="1">
              <a:lnSpc>
                <a:spcPct val="130000"/>
              </a:lnSpc>
              <a:defRPr sz="1800" kern="1200">
                <a:solidFill>
                  <a:schemeClr val="tx1"/>
                </a:solidFill>
                <a:latin typeface="+mn-lt"/>
                <a:ea typeface="+mn-ea"/>
                <a:cs typeface="+mn-cs"/>
              </a:defRPr>
            </a:lvl5pPr>
            <a:lvl6pPr marL="2286000" algn="l" defTabSz="914400" rtl="0" eaLnBrk="1" latinLnBrk="0" hangingPunct="1">
              <a:lnSpc>
                <a:spcPct val="130000"/>
              </a:lnSpc>
              <a:defRPr sz="1800" kern="1200">
                <a:solidFill>
                  <a:schemeClr val="tx1"/>
                </a:solidFill>
                <a:latin typeface="+mn-lt"/>
                <a:ea typeface="+mn-ea"/>
                <a:cs typeface="+mn-cs"/>
              </a:defRPr>
            </a:lvl6pPr>
            <a:lvl7pPr marL="2743200" algn="l" defTabSz="914400" rtl="0" eaLnBrk="1" latinLnBrk="0" hangingPunct="1">
              <a:lnSpc>
                <a:spcPct val="130000"/>
              </a:lnSpc>
              <a:defRPr sz="1800" kern="1200">
                <a:solidFill>
                  <a:schemeClr val="tx1"/>
                </a:solidFill>
                <a:latin typeface="+mn-lt"/>
                <a:ea typeface="+mn-ea"/>
                <a:cs typeface="+mn-cs"/>
              </a:defRPr>
            </a:lvl7pPr>
            <a:lvl8pPr marL="3200400" algn="l" defTabSz="914400" rtl="0" eaLnBrk="1" latinLnBrk="0" hangingPunct="1">
              <a:lnSpc>
                <a:spcPct val="130000"/>
              </a:lnSpc>
              <a:defRPr sz="1800" kern="1200">
                <a:solidFill>
                  <a:schemeClr val="tx1"/>
                </a:solidFill>
                <a:latin typeface="+mn-lt"/>
                <a:ea typeface="+mn-ea"/>
                <a:cs typeface="+mn-cs"/>
              </a:defRPr>
            </a:lvl8pPr>
            <a:lvl9pPr marL="3657600" algn="l" defTabSz="914400" rtl="0" eaLnBrk="1" latinLnBrk="0" hangingPunct="1">
              <a:lnSpc>
                <a:spcPct val="130000"/>
              </a:lnSpc>
              <a:defRPr sz="1800" kern="1200">
                <a:solidFill>
                  <a:schemeClr val="tx1"/>
                </a:solidFill>
                <a:latin typeface="+mn-lt"/>
                <a:ea typeface="+mn-ea"/>
                <a:cs typeface="+mn-cs"/>
              </a:defRPr>
            </a:lvl9pPr>
          </a:lstStyle>
          <a:p>
            <a:pPr algn="ctr"/>
            <a:endParaRPr kumimoji="1" lang="zh-CN" altLang="en-US"/>
          </a:p>
        </p:txBody>
      </p:sp>
      <p:sp>
        <p:nvSpPr>
          <p:cNvPr id="14" name="日期占位符 2"/>
          <p:cNvSpPr>
            <a:spLocks noGrp="1"/>
          </p:cNvSpPr>
          <p:nvPr>
            <p:ph type="dt" sz="half" idx="10"/>
          </p:nvPr>
        </p:nvSpPr>
        <p:spPr/>
        <p:txBody>
          <a:bodyPr/>
          <a:lstStyle>
            <a:lvl1pPr>
              <a:defRPr b="0" i="0">
                <a:latin typeface="Microsoft YaHei" panose="020b0503020204020204" pitchFamily="34" charset="-122"/>
                <a:ea typeface="Microsoft YaHei" panose="020b0503020204020204" pitchFamily="34" charset="-122"/>
              </a:defRPr>
            </a:lvl1pPr>
          </a:lstStyle>
          <a:p>
            <a:fld id="{50281522-3AB1-3541-90AB-7A631F5C75F8}" type="datetimeFigureOut">
              <a:rPr/>
              <a:t>2023/12/5</a:t>
            </a:fld>
            <a:endParaRPr kumimoji="1" lang="zh-CN" altLang="en-US"/>
          </a:p>
        </p:txBody>
      </p:sp>
      <p:sp>
        <p:nvSpPr>
          <p:cNvPr id="15" name="页脚占位符 3"/>
          <p:cNvSpPr>
            <a:spLocks noGrp="1"/>
          </p:cNvSpPr>
          <p:nvPr>
            <p:ph type="ftr" sz="quarter" idx="11"/>
          </p:nvPr>
        </p:nvSpPr>
        <p:spPr/>
        <p:txBody>
          <a:bodyPr/>
          <a:lstStyle>
            <a:lvl1pPr>
              <a:defRPr b="0" i="0">
                <a:latin typeface="Microsoft YaHei" panose="020b0503020204020204" pitchFamily="34" charset="-122"/>
                <a:ea typeface="Microsoft YaHei" panose="020b0503020204020204" pitchFamily="34" charset="-122"/>
              </a:defRPr>
            </a:lvl1pPr>
          </a:lstStyle>
          <a:p>
            <a:endParaRPr kumimoji="1" lang="zh-CN" altLang="en-US"/>
          </a:p>
        </p:txBody>
      </p:sp>
      <p:sp>
        <p:nvSpPr>
          <p:cNvPr id="16" name="灯片编号占位符 4"/>
          <p:cNvSpPr>
            <a:spLocks noGrp="1"/>
          </p:cNvSpPr>
          <p:nvPr>
            <p:ph type="sldNum" sz="quarter" idx="12"/>
          </p:nvPr>
        </p:nvSpPr>
        <p:spPr/>
        <p:txBody>
          <a:bodyPr/>
          <a:lstStyle>
            <a:lvl1pPr>
              <a:defRPr b="0" i="0">
                <a:latin typeface="Microsoft YaHei" panose="020b0503020204020204" pitchFamily="34" charset="-122"/>
                <a:ea typeface="Microsoft YaHei" panose="020b0503020204020204" pitchFamily="34" charset="-122"/>
              </a:defRPr>
            </a:lvl1pPr>
          </a:lstStyle>
          <a:p>
            <a:fld id="{419F402A-E1A9-C741-9EEF-1CF72A8557FF}" type="slidenum">
              <a:rPr/>
              <a:t>‹#›</a:t>
            </a:fld>
            <a:endParaRPr kumimoji="1" lang="zh-CN" altLang="en-US"/>
          </a:p>
        </p:txBody>
      </p:sp>
    </p:spTree>
  </p:cSld>
  <p:clrMapOvr>
    <a:masterClrMapping/>
  </p:clrMapOvr>
  <p:transition/>
  <p:timing/>
</p:sldLayout>
</file>

<file path=ppt/slideLayouts/slideLayout15.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封底">
    <p:spTree>
      <p:nvGrpSpPr>
        <p:cNvPr id="17" name=""/>
        <p:cNvGrpSpPr/>
        <p:nvPr/>
      </p:nvGrpSpPr>
      <p:grpSpPr>
        <a:xfrm>
          <a:off x="0" y="0"/>
          <a:ext cx="0" cy="0"/>
        </a:xfrm>
      </p:grpSpPr>
      <p:pic>
        <p:nvPicPr>
          <p:cNvPr id="18" name="图片 5"/>
          <p:cNvPicPr>
            <a:picLocks noChangeAspect="1"/>
          </p:cNvPicPr>
          <p:nvPr userDrawn="1"/>
        </p:nvPicPr>
        <p:blipFill>
          <a:blip r:embed="rId1"/>
          <a:stretch>
            <a:fillRect/>
          </a:stretch>
        </p:blipFill>
        <p:spPr>
          <a:xfrm>
            <a:off x="0" y="-1"/>
            <a:ext cx="12192000" cy="6858000"/>
          </a:xfrm>
          <a:prstGeom prst="rect">
            <a:avLst/>
          </a:prstGeom>
        </p:spPr>
      </p:pic>
    </p:spTree>
  </p:cSld>
  <p:clrMapOvr>
    <a:masterClrMapping/>
  </p:clrMapOvr>
  <p:transition/>
  <p:timing/>
  <p:extLst>
    <p:ext uri="{DCECCB84-F9BA-43D5-87BE-67443E8EF086}">
      <p15:sldGuideLst xmlns:p15="http://schemas.microsoft.com/office/powerpoint/2012/main">
        <p15:guide id="3" orient="horz" pos="2160" userDrawn="true">
          <p15:clr>
            <a:srgbClr val="FBAE40"/>
          </p15:clr>
        </p15:guide>
        <p15:guide id="4" pos="3840" userDrawn="true">
          <p15:clr>
            <a:srgbClr val="FBAE40"/>
          </p15:clr>
        </p15:guide>
      </p15:sldGuideLst>
    </p:ext>
  </p:extLst>
</p:sldLayout>
</file>

<file path=ppt/slideMasters/_rels/slideMaster1.xml.rels>&#65279;<?xml version="1.0" encoding="utf-8" standalone="yes"?><Relationships xmlns="http://schemas.openxmlformats.org/package/2006/relationships"><Relationship Id="rId1" Type="http://schemas.openxmlformats.org/officeDocument/2006/relationships/slideLayout" Target="../slideLayouts/slideLayout1.xml" /><Relationship Id="rId10" Type="http://schemas.openxmlformats.org/officeDocument/2006/relationships/slideLayout" Target="../slideLayouts/slideLayout10.xml" /><Relationship Id="rId11" Type="http://schemas.openxmlformats.org/officeDocument/2006/relationships/slideLayout" Target="../slideLayouts/slideLayout11.xml" /><Relationship Id="rId12" Type="http://schemas.openxmlformats.org/officeDocument/2006/relationships/theme" Target="../theme/theme1.xml" /><Relationship Id="rId2" Type="http://schemas.openxmlformats.org/officeDocument/2006/relationships/slideLayout" Target="../slideLayouts/slideLayout2.xml" /><Relationship Id="rId3" Type="http://schemas.openxmlformats.org/officeDocument/2006/relationships/slideLayout" Target="../slideLayouts/slideLayout3.xml" /><Relationship Id="rId4" Type="http://schemas.openxmlformats.org/officeDocument/2006/relationships/slideLayout" Target="../slideLayouts/slideLayout4.xml" /><Relationship Id="rId5" Type="http://schemas.openxmlformats.org/officeDocument/2006/relationships/slideLayout" Target="../slideLayouts/slideLayout5.xml" /><Relationship Id="rId6" Type="http://schemas.openxmlformats.org/officeDocument/2006/relationships/slideLayout" Target="../slideLayouts/slideLayout6.xml" /><Relationship Id="rId7" Type="http://schemas.openxmlformats.org/officeDocument/2006/relationships/slideLayout" Target="../slideLayouts/slideLayout7.xml" /><Relationship Id="rId8" Type="http://schemas.openxmlformats.org/officeDocument/2006/relationships/slideLayout" Target="../slideLayouts/slideLayout8.xml" /><Relationship Id="rId9" Type="http://schemas.openxmlformats.org/officeDocument/2006/relationships/slideLayout" Target="../slideLayouts/slideLayout9.xml" /></Relationships>
</file>

<file path=ppt/slideMasters/_rels/slideMaster2.xml.rels>&#65279;<?xml version="1.0" encoding="utf-8" standalone="yes"?><Relationships xmlns="http://schemas.openxmlformats.org/package/2006/relationships"><Relationship Id="rId1" Type="http://schemas.openxmlformats.org/officeDocument/2006/relationships/slideLayout" Target="../slideLayouts/slideLayout12.xml" /><Relationship Id="rId2" Type="http://schemas.openxmlformats.org/officeDocument/2006/relationships/slideLayout" Target="../slideLayouts/slideLayout13.xml" /><Relationship Id="rId3" Type="http://schemas.openxmlformats.org/officeDocument/2006/relationships/slideLayout" Target="../slideLayouts/slideLayout14.xml" /><Relationship Id="rId4" Type="http://schemas.openxmlformats.org/officeDocument/2006/relationships/slideLayout" Target="../slideLayouts/slideLayout15.xml" /><Relationship Id="rId5" Type="http://schemas.openxmlformats.org/officeDocument/2006/relationships/theme" Target="../theme/theme2.xml" /></Relationships>
</file>

<file path=ppt/slideMasters/slideMaster1.xml><?xml version="1.0" encoding="utf-8"?>
<p:sldMaster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p:bg>
      <p:bgRef idx="1001">
        <a:schemeClr val="bg1"/>
      </p:bgRef>
    </p:bg>
    <p:spTree>
      <p:nvGrpSpPr>
        <p:cNvPr id="1" name="" title=""/>
        <p:cNvGrpSpPr/>
        <p:nvPr/>
      </p:nvGrpSpPr>
      <p:grpSpPr>
        <a:xfrm>
          <a:off x="0" y="0"/>
          <a:ext cx="0" cy="0"/>
        </a:xfrm>
      </p:grpSpPr>
      <p:sp>
        <p:nvSpPr>
          <p:cNvPr id="2" name="Title Placeholder 1" title=""/>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title=""/>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title=""/>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E8FD0B7A-F5DD-4F40-B4CB-3B2C354B893A}" type="datetimeFigureOut">
              <a:rPr lang="en-US" smtClean="0"/>
              <a:t>11/7/2009</a:t>
            </a:fld>
            <a:endParaRPr lang="en-US"/>
          </a:p>
        </p:txBody>
      </p:sp>
      <p:sp>
        <p:nvSpPr>
          <p:cNvPr id="5" name="Footer Placeholder 4" title=""/>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title=""/>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93AE1883-0942-4AA3-9DB2-9C7C3A0314B1}" type="slidenum">
              <a:rPr lang="en-US" smtClean="0"/>
              <a:t>‹#›</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ransition/>
  <p:timing/>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p:bg>
      <p:bgRef idx="1001">
        <a:schemeClr val="bg1"/>
      </p:bgRef>
    </p:bg>
    <p:spTree>
      <p:nvGrpSpPr>
        <p:cNvPr id="1" name=""/>
        <p:cNvGrpSpPr/>
        <p:nvPr/>
      </p:nvGrpSpPr>
      <p:grpSpPr>
        <a:xfrm>
          <a:off x="0" y="0"/>
          <a:ext cx="0" cy="0"/>
        </a:xfrm>
      </p:grpSpPr>
      <p:sp>
        <p:nvSpPr>
          <p:cNvPr id="2" name="标题占位符 1"/>
          <p:cNvSpPr>
            <a:spLocks noGrp="1"/>
          </p:cNvSpPr>
          <p:nvPr>
            <p:ph type="title" idx="2147483647"/>
          </p:nvPr>
        </p:nvSpPr>
        <p:spPr>
          <a:xfrm>
            <a:off x="838200" y="365125"/>
            <a:ext cx="10515600" cy="1325563"/>
          </a:xfrm>
          <a:prstGeom prst="rect">
            <a:avLst/>
          </a:prstGeom>
        </p:spPr>
        <p:txBody>
          <a:bodyPr vert="horz" lIns="91440" tIns="45720" rIns="91440" bIns="45720" rtlCol="0" anchor="ctr">
            <a:normAutofit/>
          </a:bodyPr>
          <a:lstStyle/>
          <a:p>
            <a:r>
              <a:rPr kumimoji="1" lang="zh-CN" altLang="en-US"/>
              <a:t>单击此处编辑母版标题样式</a:t>
            </a:r>
            <a:endParaRPr/>
          </a:p>
        </p:txBody>
      </p:sp>
      <p:sp>
        <p:nvSpPr>
          <p:cNvPr id="3" name="文本占位符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kumimoji="1" lang="zh-CN" altLang="en-US"/>
              <a:t>单击此处编辑母版文本样式</a:t>
            </a:r>
            <a:endParaRPr/>
          </a:p>
          <a:p>
            <a:pPr lvl="1"/>
            <a:r>
              <a:rPr kumimoji="1" lang="zh-CN" altLang="en-US"/>
              <a:t>二级</a:t>
            </a:r>
            <a:endParaRPr/>
          </a:p>
          <a:p>
            <a:pPr lvl="2"/>
            <a:r>
              <a:rPr kumimoji="1" lang="zh-CN" altLang="en-US"/>
              <a:t>三级</a:t>
            </a:r>
            <a:endParaRPr/>
          </a:p>
          <a:p>
            <a:pPr lvl="3"/>
            <a:r>
              <a:rPr kumimoji="1" lang="zh-CN" altLang="en-US"/>
              <a:t>四级</a:t>
            </a:r>
            <a:endParaRPr/>
          </a:p>
          <a:p>
            <a:pPr lvl="4"/>
            <a:r>
              <a:rPr kumimoji="1" lang="zh-CN" altLang="en-US"/>
              <a:t>五级</a:t>
            </a:r>
            <a:endParaRPr/>
          </a:p>
        </p:txBody>
      </p:sp>
      <p:sp>
        <p:nvSpPr>
          <p:cNvPr id="4" name="日期占位符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defPPr>
              <a:defRPr lang="zh-CN"/>
            </a:defPPr>
            <a:lvl1pPr marL="0" algn="l" defTabSz="914400" rtl="0" eaLnBrk="1" latinLnBrk="0" hangingPunct="1">
              <a:lnSpc>
                <a:spcPct val="130000"/>
              </a:lnSpc>
              <a:defRPr sz="1200" b="0" i="0" kern="1200">
                <a:solidFill>
                  <a:schemeClr val="tx1">
                    <a:tint val="75000"/>
                  </a:schemeClr>
                </a:solidFill>
                <a:latin typeface="Microsoft YaHei" panose="020b0503020204020204" pitchFamily="34" charset="-122"/>
                <a:ea typeface="Microsoft YaHei" panose="020b0503020204020204" pitchFamily="34" charset="-122"/>
                <a:cs typeface="+mn-cs"/>
              </a:defRPr>
            </a:lvl1pPr>
            <a:lvl2pPr marL="457200" algn="l" defTabSz="914400" rtl="0" eaLnBrk="1" latinLnBrk="0" hangingPunct="1">
              <a:lnSpc>
                <a:spcPct val="130000"/>
              </a:lnSpc>
              <a:defRPr sz="1800" kern="1200">
                <a:solidFill>
                  <a:schemeClr val="tx1"/>
                </a:solidFill>
                <a:latin typeface="+mn-lt"/>
                <a:ea typeface="+mn-ea"/>
                <a:cs typeface="+mn-cs"/>
              </a:defRPr>
            </a:lvl2pPr>
            <a:lvl3pPr marL="914400" algn="l" defTabSz="914400" rtl="0" eaLnBrk="1" latinLnBrk="0" hangingPunct="1">
              <a:lnSpc>
                <a:spcPct val="130000"/>
              </a:lnSpc>
              <a:defRPr sz="1800" kern="1200">
                <a:solidFill>
                  <a:schemeClr val="tx1"/>
                </a:solidFill>
                <a:latin typeface="+mn-lt"/>
                <a:ea typeface="+mn-ea"/>
                <a:cs typeface="+mn-cs"/>
              </a:defRPr>
            </a:lvl3pPr>
            <a:lvl4pPr marL="1371600" algn="l" defTabSz="914400" rtl="0" eaLnBrk="1" latinLnBrk="0" hangingPunct="1">
              <a:lnSpc>
                <a:spcPct val="130000"/>
              </a:lnSpc>
              <a:defRPr sz="1800" kern="1200">
                <a:solidFill>
                  <a:schemeClr val="tx1"/>
                </a:solidFill>
                <a:latin typeface="+mn-lt"/>
                <a:ea typeface="+mn-ea"/>
                <a:cs typeface="+mn-cs"/>
              </a:defRPr>
            </a:lvl4pPr>
            <a:lvl5pPr marL="1828800" algn="l" defTabSz="914400" rtl="0" eaLnBrk="1" latinLnBrk="0" hangingPunct="1">
              <a:lnSpc>
                <a:spcPct val="130000"/>
              </a:lnSpc>
              <a:defRPr sz="1800" kern="1200">
                <a:solidFill>
                  <a:schemeClr val="tx1"/>
                </a:solidFill>
                <a:latin typeface="+mn-lt"/>
                <a:ea typeface="+mn-ea"/>
                <a:cs typeface="+mn-cs"/>
              </a:defRPr>
            </a:lvl5pPr>
            <a:lvl6pPr marL="2286000" algn="l" defTabSz="914400" rtl="0" eaLnBrk="1" latinLnBrk="0" hangingPunct="1">
              <a:lnSpc>
                <a:spcPct val="130000"/>
              </a:lnSpc>
              <a:defRPr sz="1800" kern="1200">
                <a:solidFill>
                  <a:schemeClr val="tx1"/>
                </a:solidFill>
                <a:latin typeface="+mn-lt"/>
                <a:ea typeface="+mn-ea"/>
                <a:cs typeface="+mn-cs"/>
              </a:defRPr>
            </a:lvl6pPr>
            <a:lvl7pPr marL="2743200" algn="l" defTabSz="914400" rtl="0" eaLnBrk="1" latinLnBrk="0" hangingPunct="1">
              <a:lnSpc>
                <a:spcPct val="130000"/>
              </a:lnSpc>
              <a:defRPr sz="1800" kern="1200">
                <a:solidFill>
                  <a:schemeClr val="tx1"/>
                </a:solidFill>
                <a:latin typeface="+mn-lt"/>
                <a:ea typeface="+mn-ea"/>
                <a:cs typeface="+mn-cs"/>
              </a:defRPr>
            </a:lvl7pPr>
            <a:lvl8pPr marL="3200400" algn="l" defTabSz="914400" rtl="0" eaLnBrk="1" latinLnBrk="0" hangingPunct="1">
              <a:lnSpc>
                <a:spcPct val="130000"/>
              </a:lnSpc>
              <a:defRPr sz="1800" kern="1200">
                <a:solidFill>
                  <a:schemeClr val="tx1"/>
                </a:solidFill>
                <a:latin typeface="+mn-lt"/>
                <a:ea typeface="+mn-ea"/>
                <a:cs typeface="+mn-cs"/>
              </a:defRPr>
            </a:lvl8pPr>
            <a:lvl9pPr marL="3657600" algn="l" defTabSz="914400" rtl="0" eaLnBrk="1" latinLnBrk="0" hangingPunct="1">
              <a:lnSpc>
                <a:spcPct val="130000"/>
              </a:lnSpc>
              <a:defRPr sz="1800" kern="1200">
                <a:solidFill>
                  <a:schemeClr val="tx1"/>
                </a:solidFill>
                <a:latin typeface="+mn-lt"/>
                <a:ea typeface="+mn-ea"/>
                <a:cs typeface="+mn-cs"/>
              </a:defRPr>
            </a:lvl9pPr>
          </a:lstStyle>
          <a:p>
            <a:fld id="{50281522-3AB1-3541-90AB-7A631F5C75F8}" type="datetimeFigureOut">
              <a:rPr/>
              <a:t>2023/12/5</a:t>
            </a:fld>
            <a:endParaRPr kumimoji="1" lang="zh-CN" altLang="en-US"/>
          </a:p>
        </p:txBody>
      </p:sp>
      <p:sp>
        <p:nvSpPr>
          <p:cNvPr id="5" name="页脚占位符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defPPr>
              <a:defRPr lang="zh-CN"/>
            </a:defPPr>
            <a:lvl1pPr marL="0" algn="ctr" defTabSz="914400" rtl="0" eaLnBrk="1" latinLnBrk="0" hangingPunct="1">
              <a:lnSpc>
                <a:spcPct val="130000"/>
              </a:lnSpc>
              <a:defRPr sz="1200" b="0" i="0" kern="1200">
                <a:solidFill>
                  <a:schemeClr val="tx1">
                    <a:tint val="75000"/>
                  </a:schemeClr>
                </a:solidFill>
                <a:latin typeface="Microsoft YaHei" panose="020b0503020204020204" pitchFamily="34" charset="-122"/>
                <a:ea typeface="Microsoft YaHei" panose="020b0503020204020204" pitchFamily="34" charset="-122"/>
                <a:cs typeface="+mn-cs"/>
              </a:defRPr>
            </a:lvl1pPr>
            <a:lvl2pPr marL="457200" algn="l" defTabSz="914400" rtl="0" eaLnBrk="1" latinLnBrk="0" hangingPunct="1">
              <a:lnSpc>
                <a:spcPct val="130000"/>
              </a:lnSpc>
              <a:defRPr sz="1800" kern="1200">
                <a:solidFill>
                  <a:schemeClr val="tx1"/>
                </a:solidFill>
                <a:latin typeface="+mn-lt"/>
                <a:ea typeface="+mn-ea"/>
                <a:cs typeface="+mn-cs"/>
              </a:defRPr>
            </a:lvl2pPr>
            <a:lvl3pPr marL="914400" algn="l" defTabSz="914400" rtl="0" eaLnBrk="1" latinLnBrk="0" hangingPunct="1">
              <a:lnSpc>
                <a:spcPct val="130000"/>
              </a:lnSpc>
              <a:defRPr sz="1800" kern="1200">
                <a:solidFill>
                  <a:schemeClr val="tx1"/>
                </a:solidFill>
                <a:latin typeface="+mn-lt"/>
                <a:ea typeface="+mn-ea"/>
                <a:cs typeface="+mn-cs"/>
              </a:defRPr>
            </a:lvl3pPr>
            <a:lvl4pPr marL="1371600" algn="l" defTabSz="914400" rtl="0" eaLnBrk="1" latinLnBrk="0" hangingPunct="1">
              <a:lnSpc>
                <a:spcPct val="130000"/>
              </a:lnSpc>
              <a:defRPr sz="1800" kern="1200">
                <a:solidFill>
                  <a:schemeClr val="tx1"/>
                </a:solidFill>
                <a:latin typeface="+mn-lt"/>
                <a:ea typeface="+mn-ea"/>
                <a:cs typeface="+mn-cs"/>
              </a:defRPr>
            </a:lvl4pPr>
            <a:lvl5pPr marL="1828800" algn="l" defTabSz="914400" rtl="0" eaLnBrk="1" latinLnBrk="0" hangingPunct="1">
              <a:lnSpc>
                <a:spcPct val="130000"/>
              </a:lnSpc>
              <a:defRPr sz="1800" kern="1200">
                <a:solidFill>
                  <a:schemeClr val="tx1"/>
                </a:solidFill>
                <a:latin typeface="+mn-lt"/>
                <a:ea typeface="+mn-ea"/>
                <a:cs typeface="+mn-cs"/>
              </a:defRPr>
            </a:lvl5pPr>
            <a:lvl6pPr marL="2286000" algn="l" defTabSz="914400" rtl="0" eaLnBrk="1" latinLnBrk="0" hangingPunct="1">
              <a:lnSpc>
                <a:spcPct val="130000"/>
              </a:lnSpc>
              <a:defRPr sz="1800" kern="1200">
                <a:solidFill>
                  <a:schemeClr val="tx1"/>
                </a:solidFill>
                <a:latin typeface="+mn-lt"/>
                <a:ea typeface="+mn-ea"/>
                <a:cs typeface="+mn-cs"/>
              </a:defRPr>
            </a:lvl6pPr>
            <a:lvl7pPr marL="2743200" algn="l" defTabSz="914400" rtl="0" eaLnBrk="1" latinLnBrk="0" hangingPunct="1">
              <a:lnSpc>
                <a:spcPct val="130000"/>
              </a:lnSpc>
              <a:defRPr sz="1800" kern="1200">
                <a:solidFill>
                  <a:schemeClr val="tx1"/>
                </a:solidFill>
                <a:latin typeface="+mn-lt"/>
                <a:ea typeface="+mn-ea"/>
                <a:cs typeface="+mn-cs"/>
              </a:defRPr>
            </a:lvl7pPr>
            <a:lvl8pPr marL="3200400" algn="l" defTabSz="914400" rtl="0" eaLnBrk="1" latinLnBrk="0" hangingPunct="1">
              <a:lnSpc>
                <a:spcPct val="130000"/>
              </a:lnSpc>
              <a:defRPr sz="1800" kern="1200">
                <a:solidFill>
                  <a:schemeClr val="tx1"/>
                </a:solidFill>
                <a:latin typeface="+mn-lt"/>
                <a:ea typeface="+mn-ea"/>
                <a:cs typeface="+mn-cs"/>
              </a:defRPr>
            </a:lvl8pPr>
            <a:lvl9pPr marL="3657600" algn="l" defTabSz="914400" rtl="0" eaLnBrk="1" latinLnBrk="0" hangingPunct="1">
              <a:lnSpc>
                <a:spcPct val="130000"/>
              </a:lnSpc>
              <a:defRPr sz="1800" kern="1200">
                <a:solidFill>
                  <a:schemeClr val="tx1"/>
                </a:solidFill>
                <a:latin typeface="+mn-lt"/>
                <a:ea typeface="+mn-ea"/>
                <a:cs typeface="+mn-cs"/>
              </a:defRPr>
            </a:lvl9pPr>
          </a:lstStyle>
          <a:p>
            <a:endParaRPr kumimoji="1" lang="zh-CN" altLang="en-US"/>
          </a:p>
        </p:txBody>
      </p:sp>
      <p:sp>
        <p:nvSpPr>
          <p:cNvPr id="6" name="灯片编号占位符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defPPr>
              <a:defRPr lang="zh-CN"/>
            </a:defPPr>
            <a:lvl1pPr marL="0" algn="r" defTabSz="914400" rtl="0" eaLnBrk="1" latinLnBrk="0" hangingPunct="1">
              <a:lnSpc>
                <a:spcPct val="130000"/>
              </a:lnSpc>
              <a:defRPr sz="1200" b="0" i="0" kern="1200">
                <a:solidFill>
                  <a:schemeClr val="tx1">
                    <a:tint val="75000"/>
                  </a:schemeClr>
                </a:solidFill>
                <a:latin typeface="Microsoft YaHei" panose="020b0503020204020204" pitchFamily="34" charset="-122"/>
                <a:ea typeface="Microsoft YaHei" panose="020b0503020204020204" pitchFamily="34" charset="-122"/>
                <a:cs typeface="+mn-cs"/>
              </a:defRPr>
            </a:lvl1pPr>
            <a:lvl2pPr marL="457200" algn="l" defTabSz="914400" rtl="0" eaLnBrk="1" latinLnBrk="0" hangingPunct="1">
              <a:lnSpc>
                <a:spcPct val="130000"/>
              </a:lnSpc>
              <a:defRPr sz="1800" kern="1200">
                <a:solidFill>
                  <a:schemeClr val="tx1"/>
                </a:solidFill>
                <a:latin typeface="+mn-lt"/>
                <a:ea typeface="+mn-ea"/>
                <a:cs typeface="+mn-cs"/>
              </a:defRPr>
            </a:lvl2pPr>
            <a:lvl3pPr marL="914400" algn="l" defTabSz="914400" rtl="0" eaLnBrk="1" latinLnBrk="0" hangingPunct="1">
              <a:lnSpc>
                <a:spcPct val="130000"/>
              </a:lnSpc>
              <a:defRPr sz="1800" kern="1200">
                <a:solidFill>
                  <a:schemeClr val="tx1"/>
                </a:solidFill>
                <a:latin typeface="+mn-lt"/>
                <a:ea typeface="+mn-ea"/>
                <a:cs typeface="+mn-cs"/>
              </a:defRPr>
            </a:lvl3pPr>
            <a:lvl4pPr marL="1371600" algn="l" defTabSz="914400" rtl="0" eaLnBrk="1" latinLnBrk="0" hangingPunct="1">
              <a:lnSpc>
                <a:spcPct val="130000"/>
              </a:lnSpc>
              <a:defRPr sz="1800" kern="1200">
                <a:solidFill>
                  <a:schemeClr val="tx1"/>
                </a:solidFill>
                <a:latin typeface="+mn-lt"/>
                <a:ea typeface="+mn-ea"/>
                <a:cs typeface="+mn-cs"/>
              </a:defRPr>
            </a:lvl4pPr>
            <a:lvl5pPr marL="1828800" algn="l" defTabSz="914400" rtl="0" eaLnBrk="1" latinLnBrk="0" hangingPunct="1">
              <a:lnSpc>
                <a:spcPct val="130000"/>
              </a:lnSpc>
              <a:defRPr sz="1800" kern="1200">
                <a:solidFill>
                  <a:schemeClr val="tx1"/>
                </a:solidFill>
                <a:latin typeface="+mn-lt"/>
                <a:ea typeface="+mn-ea"/>
                <a:cs typeface="+mn-cs"/>
              </a:defRPr>
            </a:lvl5pPr>
            <a:lvl6pPr marL="2286000" algn="l" defTabSz="914400" rtl="0" eaLnBrk="1" latinLnBrk="0" hangingPunct="1">
              <a:lnSpc>
                <a:spcPct val="130000"/>
              </a:lnSpc>
              <a:defRPr sz="1800" kern="1200">
                <a:solidFill>
                  <a:schemeClr val="tx1"/>
                </a:solidFill>
                <a:latin typeface="+mn-lt"/>
                <a:ea typeface="+mn-ea"/>
                <a:cs typeface="+mn-cs"/>
              </a:defRPr>
            </a:lvl6pPr>
            <a:lvl7pPr marL="2743200" algn="l" defTabSz="914400" rtl="0" eaLnBrk="1" latinLnBrk="0" hangingPunct="1">
              <a:lnSpc>
                <a:spcPct val="130000"/>
              </a:lnSpc>
              <a:defRPr sz="1800" kern="1200">
                <a:solidFill>
                  <a:schemeClr val="tx1"/>
                </a:solidFill>
                <a:latin typeface="+mn-lt"/>
                <a:ea typeface="+mn-ea"/>
                <a:cs typeface="+mn-cs"/>
              </a:defRPr>
            </a:lvl7pPr>
            <a:lvl8pPr marL="3200400" algn="l" defTabSz="914400" rtl="0" eaLnBrk="1" latinLnBrk="0" hangingPunct="1">
              <a:lnSpc>
                <a:spcPct val="130000"/>
              </a:lnSpc>
              <a:defRPr sz="1800" kern="1200">
                <a:solidFill>
                  <a:schemeClr val="tx1"/>
                </a:solidFill>
                <a:latin typeface="+mn-lt"/>
                <a:ea typeface="+mn-ea"/>
                <a:cs typeface="+mn-cs"/>
              </a:defRPr>
            </a:lvl8pPr>
            <a:lvl9pPr marL="3657600" algn="l" defTabSz="914400" rtl="0" eaLnBrk="1" latinLnBrk="0" hangingPunct="1">
              <a:lnSpc>
                <a:spcPct val="130000"/>
              </a:lnSpc>
              <a:defRPr sz="1800" kern="1200">
                <a:solidFill>
                  <a:schemeClr val="tx1"/>
                </a:solidFill>
                <a:latin typeface="+mn-lt"/>
                <a:ea typeface="+mn-ea"/>
                <a:cs typeface="+mn-cs"/>
              </a:defRPr>
            </a:lvl9pPr>
          </a:lstStyle>
          <a:p>
            <a:fld id="{419F402A-E1A9-C741-9EEF-1CF72A8557FF}" type="slidenum">
              <a:rPr/>
              <a:t>‹#›</a:t>
            </a:fld>
            <a:endParaRPr kumimoji="1" lang="zh-CN" altLang="en-US"/>
          </a:p>
        </p:txBody>
      </p:sp>
    </p:spTree>
  </p:cSld>
  <p:clrMap bg1="lt1" tx1="dk1" bg2="lt2" tx2="dk2" accent1="accent1" accent2="accent2" accent3="accent3" accent4="accent4" accent5="accent5" accent6="accent6" hlink="hlink" folHlink="folHlink"/>
  <p:sldLayoutIdLst>
    <p:sldLayoutId id="2147483660" r:id="rId1"/>
    <p:sldLayoutId id="2147483661" r:id="rId2"/>
    <p:sldLayoutId id="2147483662" r:id="rId3"/>
    <p:sldLayoutId id="2147483663" r:id="rId4"/>
  </p:sldLayoutIdLst>
  <p:transition/>
  <p:timing/>
  <p:txStyles>
    <p:titleStyle>
      <a:lvl1pPr algn="l" defTabSz="914400" rtl="0" eaLnBrk="1" latinLnBrk="0" hangingPunct="1">
        <a:lnSpc>
          <a:spcPct val="90000"/>
        </a:lnSpc>
        <a:spcBef>
          <a:spcPct val="0"/>
        </a:spcBef>
        <a:buNone/>
        <a:defRPr sz="4400" b="0" i="0" kern="1200">
          <a:solidFill>
            <a:schemeClr val="tx1"/>
          </a:solidFill>
          <a:latin typeface="Microsoft YaHei" panose="020b0503020204020204" pitchFamily="34" charset="-122"/>
          <a:ea typeface="Microsoft YaHei" panose="020b0503020204020204" pitchFamily="34" charset="-122"/>
          <a:cs typeface="+mj-cs"/>
        </a:defRPr>
      </a:lvl1pPr>
    </p:titleStyle>
    <p:bodyStyle>
      <a:lvl1pPr marL="228600" indent="-228600" algn="l" defTabSz="914400" rtl="0" eaLnBrk="1" latinLnBrk="0" hangingPunct="1">
        <a:lnSpc>
          <a:spcPct val="90000"/>
        </a:lnSpc>
        <a:spcBef>
          <a:spcPts val="1000"/>
        </a:spcBef>
        <a:buFont typeface="Arial" pitchFamily="34" charset="0"/>
        <a:buChar char="•"/>
        <a:defRPr sz="2800" b="0" i="0" kern="1200">
          <a:solidFill>
            <a:schemeClr val="tx1"/>
          </a:solidFill>
          <a:latin typeface="Microsoft YaHei" panose="020b0503020204020204" pitchFamily="34" charset="-122"/>
          <a:ea typeface="Microsoft YaHei" panose="020b0503020204020204" pitchFamily="34" charset="-122"/>
          <a:cs typeface="+mn-cs"/>
        </a:defRPr>
      </a:lvl1pPr>
      <a:lvl2pPr marL="685800" indent="-228600" algn="l" defTabSz="914400" rtl="0" eaLnBrk="1" latinLnBrk="0" hangingPunct="1">
        <a:lnSpc>
          <a:spcPct val="90000"/>
        </a:lnSpc>
        <a:spcBef>
          <a:spcPts val="500"/>
        </a:spcBef>
        <a:buFont typeface="Arial" pitchFamily="34" charset="0"/>
        <a:buChar char="•"/>
        <a:defRPr sz="2400" b="0" i="0" kern="1200">
          <a:solidFill>
            <a:schemeClr val="tx1"/>
          </a:solidFill>
          <a:latin typeface="Microsoft YaHei" panose="020b0503020204020204" pitchFamily="34" charset="-122"/>
          <a:ea typeface="Microsoft YaHei" panose="020b0503020204020204" pitchFamily="34" charset="-122"/>
          <a:cs typeface="+mn-cs"/>
        </a:defRPr>
      </a:lvl2pPr>
      <a:lvl3pPr marL="1143000" indent="-228600" algn="l" defTabSz="914400" rtl="0" eaLnBrk="1" latinLnBrk="0" hangingPunct="1">
        <a:lnSpc>
          <a:spcPct val="90000"/>
        </a:lnSpc>
        <a:spcBef>
          <a:spcPts val="500"/>
        </a:spcBef>
        <a:buFont typeface="Arial" pitchFamily="34" charset="0"/>
        <a:buChar char="•"/>
        <a:defRPr sz="2000" b="0" i="0" kern="1200">
          <a:solidFill>
            <a:schemeClr val="tx1"/>
          </a:solidFill>
          <a:latin typeface="Microsoft YaHei" panose="020b0503020204020204" pitchFamily="34" charset="-122"/>
          <a:ea typeface="Microsoft YaHei" panose="020b0503020204020204" pitchFamily="34" charset="-122"/>
          <a:cs typeface="+mn-cs"/>
        </a:defRPr>
      </a:lvl3pPr>
      <a:lvl4pPr marL="1600200" indent="-228600" algn="l" defTabSz="914400" rtl="0" eaLnBrk="1" latinLnBrk="0" hangingPunct="1">
        <a:lnSpc>
          <a:spcPct val="90000"/>
        </a:lnSpc>
        <a:spcBef>
          <a:spcPts val="500"/>
        </a:spcBef>
        <a:buFont typeface="Arial" pitchFamily="34" charset="0"/>
        <a:buChar char="•"/>
        <a:defRPr sz="1800" b="0" i="0" kern="1200">
          <a:solidFill>
            <a:schemeClr val="tx1"/>
          </a:solidFill>
          <a:latin typeface="Microsoft YaHei" panose="020b0503020204020204" pitchFamily="34" charset="-122"/>
          <a:ea typeface="Microsoft YaHei" panose="020b0503020204020204" pitchFamily="34" charset="-122"/>
          <a:cs typeface="+mn-cs"/>
        </a:defRPr>
      </a:lvl4pPr>
      <a:lvl5pPr marL="2057400" indent="-228600" algn="l" defTabSz="914400" rtl="0" eaLnBrk="1" latinLnBrk="0" hangingPunct="1">
        <a:lnSpc>
          <a:spcPct val="90000"/>
        </a:lnSpc>
        <a:spcBef>
          <a:spcPts val="500"/>
        </a:spcBef>
        <a:buFont typeface="Arial" pitchFamily="34" charset="0"/>
        <a:buChar char="•"/>
        <a:defRPr sz="1800" b="0" i="0" kern="1200">
          <a:solidFill>
            <a:schemeClr val="tx1"/>
          </a:solidFill>
          <a:latin typeface="Microsoft YaHei" panose="020b0503020204020204" pitchFamily="34" charset="-122"/>
          <a:ea typeface="Microsoft YaHei" panose="020b0503020204020204" pitchFamily="34" charset="-122"/>
          <a:cs typeface="+mn-cs"/>
        </a:defRPr>
      </a:lvl5pPr>
      <a:lvl6pPr marL="2514600" indent="-228600" algn="l" defTabSz="914400" rtl="0" eaLnBrk="1" latinLnBrk="0" hangingPunct="1">
        <a:lnSpc>
          <a:spcPct val="90000"/>
        </a:lnSpc>
        <a:spcBef>
          <a:spcPts val="500"/>
        </a:spcBef>
        <a:buFont typeface="Arial"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itchFamily="34" charset="0"/>
        <a:buChar char="•"/>
        <a:defRPr sz="1800" kern="1200">
          <a:solidFill>
            <a:schemeClr val="tx1"/>
          </a:solidFill>
          <a:latin typeface="+mn-lt"/>
          <a:ea typeface="+mn-ea"/>
          <a:cs typeface="+mn-cs"/>
        </a:defRPr>
      </a:lvl9pPr>
    </p:bodyStyle>
    <p:other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15:guide id="1" orient="horz" pos="2160" userDrawn="true">
          <p15:clr>
            <a:srgbClr val="F26B43"/>
          </p15:clr>
        </p15:guide>
        <p15:guide id="2" pos="3840" userDrawn="true">
          <p15:clr>
            <a:srgbClr val="F26B43"/>
          </p15:clr>
        </p15:guide>
      </p15:sldGuideLst>
    </p:ext>
  </p:extLst>
</p:sldMaster>
</file>

<file path=ppt/slides/_rels/slide1.xml.rels>&#65279;<?xml version="1.0" encoding="utf-8" standalone="yes"?><Relationships xmlns="http://schemas.openxmlformats.org/package/2006/relationships"><Relationship Id="rId1" Type="http://schemas.openxmlformats.org/officeDocument/2006/relationships/slideLayout" Target="../slideLayouts/slideLayout12.xml" /></Relationships>
</file>

<file path=ppt/slides/_rels/slide2.xml.rels>&#65279;<?xml version="1.0" encoding="utf-8" standalone="yes"?><Relationships xmlns="http://schemas.openxmlformats.org/package/2006/relationships"><Relationship Id="rId1" Type="http://schemas.openxmlformats.org/officeDocument/2006/relationships/slideLayout" Target="../slideLayouts/slideLayout13.xml" /></Relationships>
</file>

<file path=ppt/slides/_rels/slide3.xml.rels>&#65279;<?xml version="1.0" encoding="utf-8" standalone="yes"?><Relationships xmlns="http://schemas.openxmlformats.org/package/2006/relationships"><Relationship Id="rId1" Type="http://schemas.openxmlformats.org/officeDocument/2006/relationships/slideLayout" Target="../slideLayouts/slideLayout14.xml" /></Relationships>
</file>

<file path=ppt/slides/_rels/slide4.xml.rels>&#65279;<?xml version="1.0" encoding="utf-8" standalone="yes"?><Relationships xmlns="http://schemas.openxmlformats.org/package/2006/relationships"><Relationship Id="rId1" Type="http://schemas.openxmlformats.org/officeDocument/2006/relationships/slideLayout" Target="../slideLayouts/slideLayout14.xml" /></Relationships>
</file>

<file path=ppt/slides/_rels/slide5.xml.rels>&#65279;<?xml version="1.0" encoding="utf-8" standalone="yes"?><Relationships xmlns="http://schemas.openxmlformats.org/package/2006/relationships"><Relationship Id="rId1" Type="http://schemas.openxmlformats.org/officeDocument/2006/relationships/slideLayout" Target="../slideLayouts/slideLayout14.xml" /></Relationships>
</file>

<file path=ppt/slides/_rels/slide6.xml.rels>&#65279;<?xml version="1.0" encoding="utf-8" standalone="yes"?><Relationships xmlns="http://schemas.openxmlformats.org/package/2006/relationships"><Relationship Id="rId1" Type="http://schemas.openxmlformats.org/officeDocument/2006/relationships/slideLayout" Target="../slideLayouts/slideLayout13.xml" /></Relationships>
</file>

<file path=ppt/slides/_rels/slide7.xml.rels>&#65279;<?xml version="1.0" encoding="utf-8" standalone="yes"?><Relationships xmlns="http://schemas.openxmlformats.org/package/2006/relationships"><Relationship Id="rId1" Type="http://schemas.openxmlformats.org/officeDocument/2006/relationships/slideLayout" Target="../slideLayouts/slideLayout14.xml" /></Relationships>
</file>

<file path=ppt/slides/_rels/slide8.xml.rels>&#65279;<?xml version="1.0" encoding="utf-8" standalone="yes"?><Relationships xmlns="http://schemas.openxmlformats.org/package/2006/relationships"><Relationship Id="rId1" Type="http://schemas.openxmlformats.org/officeDocument/2006/relationships/slideLayout" Target="../slideLayouts/slideLayout14.xml" /><Relationship Id="rId2" Type="http://schemas.openxmlformats.org/officeDocument/2006/relationships/image" Target="../media/image2.jpeg" /></Relationships>
</file>

<file path=ppt/slides/_rels/slide9.xml.rels>&#65279;<?xml version="1.0" encoding="utf-8" standalone="yes"?><Relationships xmlns="http://schemas.openxmlformats.org/package/2006/relationships"><Relationship Id="rId1" Type="http://schemas.openxmlformats.org/officeDocument/2006/relationships/slideLayout" Target="../slideLayouts/slideLayout14.xml" /></Relationships>
</file>

<file path=ppt/slides/_rels/slide10.xml.rels>&#65279;<?xml version="1.0" encoding="utf-8" standalone="yes"?><Relationships xmlns="http://schemas.openxmlformats.org/package/2006/relationships"><Relationship Id="rId1" Type="http://schemas.openxmlformats.org/officeDocument/2006/relationships/slideLayout" Target="../slideLayouts/slideLayout13.xml" /></Relationships>
</file>

<file path=ppt/slides/_rels/slide11.xml.rels>&#65279;<?xml version="1.0" encoding="utf-8" standalone="yes"?><Relationships xmlns="http://schemas.openxmlformats.org/package/2006/relationships"><Relationship Id="rId1" Type="http://schemas.openxmlformats.org/officeDocument/2006/relationships/slideLayout" Target="../slideLayouts/slideLayout14.xml" /></Relationships>
</file>

<file path=ppt/slides/_rels/slide12.xml.rels>&#65279;<?xml version="1.0" encoding="utf-8" standalone="yes"?><Relationships xmlns="http://schemas.openxmlformats.org/package/2006/relationships"><Relationship Id="rId1" Type="http://schemas.openxmlformats.org/officeDocument/2006/relationships/slideLayout" Target="../slideLayouts/slideLayout7.xml" /><Relationship Id="rId2" Type="http://schemas.openxmlformats.org/officeDocument/2006/relationships/hyperlink" Target="https://d.book118.com/038035127003006040" TargetMode="External" /></Relationships>
</file>

<file path=ppt/slides/slide1.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spTree>
      <p:nvGrpSpPr>
        <p:cNvPr id="1" name="" descr="{&quot;isTemplate&quot;:true,&quot;type&quot;:0,&quot;continueWritingContext&quot;:{&quot;outline&quot;:&quot;# 含动图视频安全教育培训课件负责人安全管理人员三级安全生产教育培训\n## 1.三级安全生产教育培训概述及重要性\n### 1.1三级安全生产教育培训的定义与目的\n### 1.2三级安全生产教育培训的对象与要求\n### 1.3三级安全生产教育培训的重要性及意义\n## 2.动图视频在安全教育培训中的应用\n### 2.1动图视频在安全教育培训中的优势\n### 2.2动图视频在安全教育培训中的实例分析\n### 2.3动图视频在安全教育培训中的创新与突破\n## 3.含动图视频安全教育培训课件的制作方法与技巧\n### 3.1含动图视频安全教育培训课件的制作流程\n### 3.2含动图视频安全教育培训课件的设计原则\n### 3.3含动图视频安全教育培训课件的制作技巧与注意事项\n## 4.三级安全生产教育培训的实施与评估\n### 4.1三级安全生产教育培训的实施策略与方法\n### 4.2三级安全生产教育培训的评估方法与标准\n### 4.3三级安全生产教育培训的效果分析与持续改进\n## 5.含动图视频安全教育培训课件的推广与应用\n### 5.1含动图视频安全教育培训课件的推广途径与方法\n### 5.2含动图视频安全教育培训课件在企业中的应用案例\n### 5.3含动图视频安全教育培训课件在行业内的影响与价值\n&quot;,&quot;templateId&quot;:&quot;4wo77tdatif1zkf5up7jagxk9w&quot;}}"/>
        <p:cNvGrpSpPr/>
        <p:nvPr/>
      </p:nvGrpSpPr>
      <p:grpSpPr>
        <a:xfrm>
          <a:off x="0" y="0"/>
          <a:ext cx="0" cy="0"/>
        </a:xfrm>
      </p:grpSpPr>
      <p:sp>
        <p:nvSpPr>
          <p:cNvPr id="2" name="标题 1" descr="{&quot;isTemplate&quot;:true,&quot;type&quot;:&quot;title&quot;,&quot;canOmit&quot;:false,&quot;range&quot;:0}"/>
          <p:cNvSpPr>
            <a:spLocks noGrp="1"/>
          </p:cNvSpPr>
          <p:nvPr>
            <p:ph type="ctrTitle" idx="2147483647"/>
          </p:nvPr>
        </p:nvSpPr>
        <p:spPr>
          <a:xfrm>
            <a:off x="571499" y="2606765"/>
            <a:ext cx="11055350" cy="1409700"/>
          </a:xfrm>
        </p:spPr>
        <p:txBody>
          <a:bodyPr vert="horz" wrap="square" lIns="91440" tIns="45720" rIns="91440" bIns="45720" anchor="t">
            <a:spAutoFit/>
          </a:bodyPr>
          <a:lstStyle/>
          <a:p>
            <a:r>
              <a:rPr lang="zh-CN" sz="4800"/>
              <a:t>含动图视频安全教育培训课件负责人安全管理人员三级安全生产教育培训</a:t>
            </a:r>
            <a:endParaRPr/>
          </a:p>
        </p:txBody>
      </p:sp>
      <p:sp>
        <p:nvSpPr>
          <p:cNvPr id="3" name="文本占位符 3" descr="{&quot;isTemplate&quot;:false,&quot;type&quot;:&quot;content&quot;,&quot;canOmit&quot;:true,&quot;range&quot;:0}"/>
          <p:cNvSpPr>
            <a:spLocks noGrp="1"/>
          </p:cNvSpPr>
          <p:nvPr>
            <p:ph type="body" sz="quarter" idx="10"/>
          </p:nvPr>
        </p:nvSpPr>
        <p:spPr>
          <a:xfrm>
            <a:off x="2695577" y="1991619"/>
            <a:ext cx="6800850" cy="476250"/>
          </a:xfrm>
        </p:spPr>
        <p:txBody>
          <a:bodyPr/>
          <a:lstStyle/>
          <a:p>
            <a:pPr>
              <a:buFont typeface="Arial" pitchFamily="34" charset="0"/>
              <a:buNone/>
            </a:pPr>
            <a:r>
              <a:rPr lang="en-US" sz="2800"/>
              <a:t> </a:t>
            </a:r>
            <a:endParaRPr/>
          </a:p>
        </p:txBody>
      </p:sp>
      <p:sp>
        <p:nvSpPr>
          <p:cNvPr id="4" name="文本占位符 20"/>
          <p:cNvSpPr txBox="1"/>
          <p:nvPr/>
        </p:nvSpPr>
        <p:spPr>
          <a:xfrm>
            <a:off x="571499" y="6171840"/>
            <a:ext cx="1844479" cy="335092"/>
          </a:xfrm>
          <a:prstGeom prst="rect">
            <a:avLst/>
          </a:prstGeom>
        </p:spPr>
        <p:txBody>
          <a:bodyPr wrap="none" anchor="b">
            <a:spAutoFit/>
          </a:bodyPr>
          <a:lstStyle>
            <a:defPPr>
              <a:defRPr lang="zh-CN"/>
            </a:defPPr>
            <a:lvl1pPr marL="0" indent="0" algn="l" defTabSz="914400" rtl="0" eaLnBrk="1" latinLnBrk="0" hangingPunct="1">
              <a:lnSpc>
                <a:spcPct val="150000"/>
              </a:lnSpc>
              <a:spcBef>
                <a:spcPts val="1000"/>
              </a:spcBef>
              <a:buFont typeface="Arial" pitchFamily="34" charset="0"/>
              <a:buNone/>
              <a:defRPr sz="1200" b="0" i="0" kern="1200" spc="300">
                <a:solidFill>
                  <a:schemeClr val="tx1"/>
                </a:solidFill>
                <a:latin typeface="Microsoft YaHei" panose="020b0503020204020204" pitchFamily="34" charset="-122"/>
                <a:ea typeface="Microsoft YaHei" panose="020b0503020204020204" pitchFamily="34" charset="-122"/>
                <a:cs typeface="+mn-cs"/>
              </a:defRPr>
            </a:lvl1pPr>
            <a:lvl2pPr marL="685800" indent="-228600" algn="l" defTabSz="914400" rtl="0" eaLnBrk="1" latinLnBrk="0" hangingPunct="1">
              <a:lnSpc>
                <a:spcPct val="90000"/>
              </a:lnSpc>
              <a:spcBef>
                <a:spcPts val="500"/>
              </a:spcBef>
              <a:buFont typeface="Arial" pitchFamily="34" charset="0"/>
              <a:buChar char="•"/>
              <a:defRPr sz="2400" b="0" i="0" kern="1200">
                <a:solidFill>
                  <a:schemeClr val="tx1"/>
                </a:solidFill>
                <a:latin typeface="Microsoft YaHei" panose="020b0503020204020204" pitchFamily="34" charset="-122"/>
                <a:ea typeface="Microsoft YaHei" panose="020b0503020204020204" pitchFamily="34" charset="-122"/>
                <a:cs typeface="+mn-cs"/>
              </a:defRPr>
            </a:lvl2pPr>
            <a:lvl3pPr marL="1143000" indent="-228600" algn="l" defTabSz="914400" rtl="0" eaLnBrk="1" latinLnBrk="0" hangingPunct="1">
              <a:lnSpc>
                <a:spcPct val="90000"/>
              </a:lnSpc>
              <a:spcBef>
                <a:spcPts val="500"/>
              </a:spcBef>
              <a:buFont typeface="Arial" pitchFamily="34" charset="0"/>
              <a:buChar char="•"/>
              <a:defRPr sz="2000" b="0" i="0" kern="1200">
                <a:solidFill>
                  <a:schemeClr val="tx1"/>
                </a:solidFill>
                <a:latin typeface="Microsoft YaHei" panose="020b0503020204020204" pitchFamily="34" charset="-122"/>
                <a:ea typeface="Microsoft YaHei" panose="020b0503020204020204" pitchFamily="34" charset="-122"/>
                <a:cs typeface="+mn-cs"/>
              </a:defRPr>
            </a:lvl3pPr>
            <a:lvl4pPr marL="1600200" indent="-228600" algn="l" defTabSz="914400" rtl="0" eaLnBrk="1" latinLnBrk="0" hangingPunct="1">
              <a:lnSpc>
                <a:spcPct val="90000"/>
              </a:lnSpc>
              <a:spcBef>
                <a:spcPts val="500"/>
              </a:spcBef>
              <a:buFont typeface="Arial" pitchFamily="34" charset="0"/>
              <a:buChar char="•"/>
              <a:defRPr sz="1800" b="0" i="0" kern="1200">
                <a:solidFill>
                  <a:schemeClr val="tx1"/>
                </a:solidFill>
                <a:latin typeface="Microsoft YaHei" panose="020b0503020204020204" pitchFamily="34" charset="-122"/>
                <a:ea typeface="Microsoft YaHei" panose="020b0503020204020204" pitchFamily="34" charset="-122"/>
                <a:cs typeface="+mn-cs"/>
              </a:defRPr>
            </a:lvl4pPr>
            <a:lvl5pPr marL="2057400" indent="-228600" algn="l" defTabSz="914400" rtl="0" eaLnBrk="1" latinLnBrk="0" hangingPunct="1">
              <a:lnSpc>
                <a:spcPct val="90000"/>
              </a:lnSpc>
              <a:spcBef>
                <a:spcPts val="500"/>
              </a:spcBef>
              <a:buFont typeface="Arial" pitchFamily="34" charset="0"/>
              <a:buChar char="•"/>
              <a:defRPr sz="1800" b="0" i="0" kern="1200">
                <a:solidFill>
                  <a:schemeClr val="tx1"/>
                </a:solidFill>
                <a:latin typeface="Microsoft YaHei" panose="020b0503020204020204" pitchFamily="34" charset="-122"/>
                <a:ea typeface="Microsoft YaHei" panose="020b0503020204020204" pitchFamily="34" charset="-122"/>
                <a:cs typeface="+mn-cs"/>
              </a:defRPr>
            </a:lvl5pPr>
            <a:lvl6pPr marL="2514600" indent="-228600" algn="l" defTabSz="914400" rtl="0" eaLnBrk="1" latinLnBrk="0" hangingPunct="1">
              <a:lnSpc>
                <a:spcPct val="90000"/>
              </a:lnSpc>
              <a:spcBef>
                <a:spcPts val="500"/>
              </a:spcBef>
              <a:buFont typeface="Arial"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itchFamily="34" charset="0"/>
              <a:buChar char="•"/>
              <a:defRPr sz="1800" kern="1200">
                <a:solidFill>
                  <a:schemeClr val="tx1"/>
                </a:solidFill>
                <a:latin typeface="+mn-lt"/>
                <a:ea typeface="+mn-ea"/>
                <a:cs typeface="+mn-cs"/>
              </a:defRPr>
            </a:lvl9pPr>
          </a:lstStyle>
          <a:p>
            <a:endParaRPr kumimoji="1" lang="en-US" altLang="zh-CN" spc="80">
              <a:solidFill>
                <a:schemeClr val="bg1"/>
              </a:solidFill>
              <a:latin typeface="+mn-lt"/>
            </a:endParaRPr>
          </a:p>
        </p:txBody>
      </p:sp>
      <p:sp>
        <p:nvSpPr>
          <p:cNvPr id="5" name="文本占位符 20"/>
          <p:cNvSpPr txBox="1"/>
          <p:nvPr/>
        </p:nvSpPr>
        <p:spPr>
          <a:xfrm>
            <a:off x="10136120" y="6170237"/>
            <a:ext cx="1484381" cy="336695"/>
          </a:xfrm>
          <a:prstGeom prst="rect">
            <a:avLst/>
          </a:prstGeom>
        </p:spPr>
        <p:txBody>
          <a:bodyPr wrap="none" anchor="b">
            <a:spAutoFit/>
          </a:bodyPr>
          <a:lstStyle>
            <a:defPPr>
              <a:defRPr lang="zh-CN"/>
            </a:defPPr>
            <a:lvl1pPr marL="0" indent="0" algn="l" defTabSz="914400" rtl="0" eaLnBrk="1" latinLnBrk="0" hangingPunct="1">
              <a:lnSpc>
                <a:spcPct val="150000"/>
              </a:lnSpc>
              <a:spcBef>
                <a:spcPts val="1000"/>
              </a:spcBef>
              <a:buFont typeface="Arial" pitchFamily="34" charset="0"/>
              <a:buNone/>
              <a:defRPr sz="1200" b="0" i="0" kern="1200" spc="300">
                <a:solidFill>
                  <a:schemeClr val="tx1"/>
                </a:solidFill>
                <a:latin typeface="Microsoft YaHei" panose="020b0503020204020204" pitchFamily="34" charset="-122"/>
                <a:ea typeface="Microsoft YaHei" panose="020b0503020204020204" pitchFamily="34" charset="-122"/>
                <a:cs typeface="+mn-cs"/>
              </a:defRPr>
            </a:lvl1pPr>
            <a:lvl2pPr marL="685800" indent="-228600" algn="l" defTabSz="914400" rtl="0" eaLnBrk="1" latinLnBrk="0" hangingPunct="1">
              <a:lnSpc>
                <a:spcPct val="90000"/>
              </a:lnSpc>
              <a:spcBef>
                <a:spcPts val="500"/>
              </a:spcBef>
              <a:buFont typeface="Arial" pitchFamily="34" charset="0"/>
              <a:buChar char="•"/>
              <a:defRPr sz="2400" b="0" i="0" kern="1200">
                <a:solidFill>
                  <a:schemeClr val="tx1"/>
                </a:solidFill>
                <a:latin typeface="Microsoft YaHei" panose="020b0503020204020204" pitchFamily="34" charset="-122"/>
                <a:ea typeface="Microsoft YaHei" panose="020b0503020204020204" pitchFamily="34" charset="-122"/>
                <a:cs typeface="+mn-cs"/>
              </a:defRPr>
            </a:lvl2pPr>
            <a:lvl3pPr marL="1143000" indent="-228600" algn="l" defTabSz="914400" rtl="0" eaLnBrk="1" latinLnBrk="0" hangingPunct="1">
              <a:lnSpc>
                <a:spcPct val="90000"/>
              </a:lnSpc>
              <a:spcBef>
                <a:spcPts val="500"/>
              </a:spcBef>
              <a:buFont typeface="Arial" pitchFamily="34" charset="0"/>
              <a:buChar char="•"/>
              <a:defRPr sz="2000" b="0" i="0" kern="1200">
                <a:solidFill>
                  <a:schemeClr val="tx1"/>
                </a:solidFill>
                <a:latin typeface="Microsoft YaHei" panose="020b0503020204020204" pitchFamily="34" charset="-122"/>
                <a:ea typeface="Microsoft YaHei" panose="020b0503020204020204" pitchFamily="34" charset="-122"/>
                <a:cs typeface="+mn-cs"/>
              </a:defRPr>
            </a:lvl3pPr>
            <a:lvl4pPr marL="1600200" indent="-228600" algn="l" defTabSz="914400" rtl="0" eaLnBrk="1" latinLnBrk="0" hangingPunct="1">
              <a:lnSpc>
                <a:spcPct val="90000"/>
              </a:lnSpc>
              <a:spcBef>
                <a:spcPts val="500"/>
              </a:spcBef>
              <a:buFont typeface="Arial" pitchFamily="34" charset="0"/>
              <a:buChar char="•"/>
              <a:defRPr sz="1800" b="0" i="0" kern="1200">
                <a:solidFill>
                  <a:schemeClr val="tx1"/>
                </a:solidFill>
                <a:latin typeface="Microsoft YaHei" panose="020b0503020204020204" pitchFamily="34" charset="-122"/>
                <a:ea typeface="Microsoft YaHei" panose="020b0503020204020204" pitchFamily="34" charset="-122"/>
                <a:cs typeface="+mn-cs"/>
              </a:defRPr>
            </a:lvl4pPr>
            <a:lvl5pPr marL="2057400" indent="-228600" algn="l" defTabSz="914400" rtl="0" eaLnBrk="1" latinLnBrk="0" hangingPunct="1">
              <a:lnSpc>
                <a:spcPct val="90000"/>
              </a:lnSpc>
              <a:spcBef>
                <a:spcPts val="500"/>
              </a:spcBef>
              <a:buFont typeface="Arial" pitchFamily="34" charset="0"/>
              <a:buChar char="•"/>
              <a:defRPr sz="1800" b="0" i="0" kern="1200">
                <a:solidFill>
                  <a:schemeClr val="tx1"/>
                </a:solidFill>
                <a:latin typeface="Microsoft YaHei" panose="020b0503020204020204" pitchFamily="34" charset="-122"/>
                <a:ea typeface="Microsoft YaHei" panose="020b0503020204020204" pitchFamily="34" charset="-122"/>
                <a:cs typeface="+mn-cs"/>
              </a:defRPr>
            </a:lvl5pPr>
            <a:lvl6pPr marL="2514600" indent="-228600" algn="l" defTabSz="914400" rtl="0" eaLnBrk="1" latinLnBrk="0" hangingPunct="1">
              <a:lnSpc>
                <a:spcPct val="90000"/>
              </a:lnSpc>
              <a:spcBef>
                <a:spcPts val="500"/>
              </a:spcBef>
              <a:buFont typeface="Arial"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itchFamily="34" charset="0"/>
              <a:buChar char="•"/>
              <a:defRPr sz="1800" kern="1200">
                <a:solidFill>
                  <a:schemeClr val="tx1"/>
                </a:solidFill>
                <a:latin typeface="+mn-lt"/>
                <a:ea typeface="+mn-ea"/>
                <a:cs typeface="+mn-cs"/>
              </a:defRPr>
            </a:lvl9pPr>
          </a:lstStyle>
          <a:p>
            <a:pPr algn="r"/>
            <a:r>
              <a:rPr lang="zh-CN" altLang="en-US" spc="80">
                <a:solidFill>
                  <a:schemeClr val="bg1"/>
                </a:solidFill>
                <a:effectLst/>
              </a:rPr>
              <a:t> </a:t>
            </a:r>
            <a:endParaRPr kumimoji="1" lang="en-US" altLang="zh-CN" spc="80">
              <a:solidFill>
                <a:schemeClr val="bg1"/>
              </a:solidFill>
            </a:endParaRPr>
          </a:p>
        </p:txBody>
      </p:sp>
    </p:spTree>
  </p:cSld>
  <p:clrMapOvr>
    <a:masterClrMapping/>
  </p:clrMapOvr>
  <p:transition/>
  <p:timing/>
</p:sld>
</file>

<file path=ppt/slides/slide2.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spTree>
      <p:nvGrpSpPr>
        <p:cNvPr id="134" name="" descr="{&quot;isTemplate&quot;:true,&quot;type&quot;:2}"/>
        <p:cNvGrpSpPr/>
        <p:nvPr/>
      </p:nvGrpSpPr>
      <p:grpSpPr>
        <a:xfrm>
          <a:off x="0" y="0"/>
          <a:ext cx="0" cy="0"/>
        </a:xfrm>
      </p:grpSpPr>
      <p:sp>
        <p:nvSpPr>
          <p:cNvPr id="135" name="椭圆 1"/>
          <p:cNvSpPr>
            <a:spLocks noChangeAspect="1"/>
          </p:cNvSpPr>
          <p:nvPr/>
        </p:nvSpPr>
        <p:spPr>
          <a:xfrm>
            <a:off x="905941" y="2062530"/>
            <a:ext cx="2520000" cy="2520000"/>
          </a:xfrm>
          <a:prstGeom prst="ellipse">
            <a:avLst/>
          </a:prstGeom>
          <a:gradFill flip="none" rotWithShape="1">
            <a:gsLst>
              <a:gs pos="0">
                <a:schemeClr val="accent1">
                  <a:alpha val="50000"/>
                </a:schemeClr>
              </a:gs>
              <a:gs pos="100000">
                <a:schemeClr val="accent1"/>
              </a:gs>
            </a:gsLst>
            <a:lin ang="10800000" scaled="1"/>
          </a:gra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defPPr>
              <a:defRPr lang="zh-CN"/>
            </a:defPPr>
            <a:lvl1pPr marL="0" algn="l" defTabSz="914400" rtl="0" eaLnBrk="1" latinLnBrk="0" hangingPunct="1">
              <a:lnSpc>
                <a:spcPct val="130000"/>
              </a:lnSpc>
              <a:defRPr sz="1800" kern="1200">
                <a:solidFill>
                  <a:srgbClr val="FFFFFF"/>
                </a:solidFill>
                <a:latin typeface="Arial"/>
                <a:ea typeface="+mn-ea"/>
                <a:cs typeface="+mn-cs"/>
              </a:defRPr>
            </a:lvl1pPr>
            <a:lvl2pPr marL="457200" algn="l" defTabSz="914400" rtl="0" eaLnBrk="1" latinLnBrk="0" hangingPunct="1">
              <a:lnSpc>
                <a:spcPct val="130000"/>
              </a:lnSpc>
              <a:defRPr sz="1800" kern="1200">
                <a:solidFill>
                  <a:srgbClr val="FFFFFF"/>
                </a:solidFill>
                <a:latin typeface="Arial"/>
                <a:ea typeface="+mn-ea"/>
                <a:cs typeface="+mn-cs"/>
              </a:defRPr>
            </a:lvl2pPr>
            <a:lvl3pPr marL="914400" algn="l" defTabSz="914400" rtl="0" eaLnBrk="1" latinLnBrk="0" hangingPunct="1">
              <a:lnSpc>
                <a:spcPct val="130000"/>
              </a:lnSpc>
              <a:defRPr sz="1800" kern="1200">
                <a:solidFill>
                  <a:srgbClr val="FFFFFF"/>
                </a:solidFill>
                <a:latin typeface="Arial"/>
                <a:ea typeface="+mn-ea"/>
                <a:cs typeface="+mn-cs"/>
              </a:defRPr>
            </a:lvl3pPr>
            <a:lvl4pPr marL="1371600" algn="l" defTabSz="914400" rtl="0" eaLnBrk="1" latinLnBrk="0" hangingPunct="1">
              <a:lnSpc>
                <a:spcPct val="130000"/>
              </a:lnSpc>
              <a:defRPr sz="1800" kern="1200">
                <a:solidFill>
                  <a:srgbClr val="FFFFFF"/>
                </a:solidFill>
                <a:latin typeface="Arial"/>
                <a:ea typeface="+mn-ea"/>
                <a:cs typeface="+mn-cs"/>
              </a:defRPr>
            </a:lvl4pPr>
            <a:lvl5pPr marL="1828800" algn="l" defTabSz="914400" rtl="0" eaLnBrk="1" latinLnBrk="0" hangingPunct="1">
              <a:lnSpc>
                <a:spcPct val="130000"/>
              </a:lnSpc>
              <a:defRPr sz="1800" kern="1200">
                <a:solidFill>
                  <a:srgbClr val="FFFFFF"/>
                </a:solidFill>
                <a:latin typeface="Arial"/>
                <a:ea typeface="+mn-ea"/>
                <a:cs typeface="+mn-cs"/>
              </a:defRPr>
            </a:lvl5pPr>
            <a:lvl6pPr marL="2286000" algn="l" defTabSz="914400" rtl="0" eaLnBrk="1" latinLnBrk="0" hangingPunct="1">
              <a:lnSpc>
                <a:spcPct val="130000"/>
              </a:lnSpc>
              <a:defRPr sz="1800" kern="1200">
                <a:solidFill>
                  <a:srgbClr val="FFFFFF"/>
                </a:solidFill>
                <a:latin typeface="Arial"/>
                <a:ea typeface="+mn-ea"/>
                <a:cs typeface="+mn-cs"/>
              </a:defRPr>
            </a:lvl6pPr>
            <a:lvl7pPr marL="2743200" algn="l" defTabSz="914400" rtl="0" eaLnBrk="1" latinLnBrk="0" hangingPunct="1">
              <a:lnSpc>
                <a:spcPct val="130000"/>
              </a:lnSpc>
              <a:defRPr sz="1800" kern="1200">
                <a:solidFill>
                  <a:srgbClr val="FFFFFF"/>
                </a:solidFill>
                <a:latin typeface="Arial"/>
                <a:ea typeface="+mn-ea"/>
                <a:cs typeface="+mn-cs"/>
              </a:defRPr>
            </a:lvl7pPr>
            <a:lvl8pPr marL="3200400" algn="l" defTabSz="914400" rtl="0" eaLnBrk="1" latinLnBrk="0" hangingPunct="1">
              <a:lnSpc>
                <a:spcPct val="130000"/>
              </a:lnSpc>
              <a:defRPr sz="1800" kern="1200">
                <a:solidFill>
                  <a:srgbClr val="FFFFFF"/>
                </a:solidFill>
                <a:latin typeface="Arial"/>
                <a:ea typeface="+mn-ea"/>
                <a:cs typeface="+mn-cs"/>
              </a:defRPr>
            </a:lvl8pPr>
            <a:lvl9pPr marL="3657600" algn="l" defTabSz="914400" rtl="0" eaLnBrk="1" latinLnBrk="0" hangingPunct="1">
              <a:lnSpc>
                <a:spcPct val="130000"/>
              </a:lnSpc>
              <a:defRPr sz="1800" kern="1200">
                <a:solidFill>
                  <a:srgbClr val="FFFFFF"/>
                </a:solidFill>
                <a:latin typeface="Arial"/>
                <a:ea typeface="+mn-ea"/>
                <a:cs typeface="+mn-cs"/>
              </a:defRPr>
            </a:lvl9pPr>
          </a:lstStyle>
          <a:p>
            <a:pPr algn="ctr"/>
            <a:endParaRPr kumimoji="1" lang="zh-CN" altLang="en-US"/>
          </a:p>
        </p:txBody>
      </p:sp>
      <p:sp>
        <p:nvSpPr>
          <p:cNvPr id="136" name="Tencent"/>
          <p:cNvSpPr txBox="1"/>
          <p:nvPr/>
        </p:nvSpPr>
        <p:spPr>
          <a:xfrm>
            <a:off x="1591103" y="2660810"/>
            <a:ext cx="1149675" cy="1323439"/>
          </a:xfrm>
          <a:prstGeom prst="rect">
            <a:avLst/>
          </a:prstGeom>
          <a:noFill/>
          <a:ln w="12700" cap="rnd">
            <a:noFill/>
            <a:prstDash val="solid"/>
            <a:round/>
          </a:ln>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none" lIns="91440" tIns="45720" rIns="91440" bIns="45720" numCol="1" spcCol="0" rtlCol="0" fromWordArt="0" anchor="ctr" anchorCtr="0" forceAA="0" compatLnSpc="1">
            <a:prstTxWarp prst="textNoShape">
              <a:avLst/>
            </a:prstTxWarp>
            <a:spAutoFit/>
          </a:bodyPr>
          <a:lstStyle>
            <a:defPPr>
              <a:defRPr lang="zh-CN"/>
            </a:defPPr>
            <a:lvl1pPr marL="0" algn="ctr" defTabSz="914354" rtl="0" eaLnBrk="1" latinLnBrk="0" hangingPunct="1">
              <a:lnSpc>
                <a:spcPct val="130000"/>
              </a:lnSpc>
              <a:defRPr sz="1400" b="1" kern="1200">
                <a:solidFill>
                  <a:schemeClr val="tx1">
                    <a:lumMod val="90000"/>
                    <a:lumOff val="10000"/>
                  </a:schemeClr>
                </a:solidFill>
                <a:latin typeface="+mn-lt"/>
                <a:ea typeface="+mn-ea"/>
                <a:cs typeface="+mn-cs"/>
              </a:defRPr>
            </a:lvl1pPr>
            <a:lvl2pPr marL="457200" algn="l" defTabSz="914400" rtl="0" eaLnBrk="1" latinLnBrk="0" hangingPunct="1">
              <a:lnSpc>
                <a:spcPct val="130000"/>
              </a:lnSpc>
              <a:defRPr sz="1800" kern="1200">
                <a:solidFill>
                  <a:schemeClr val="lt1"/>
                </a:solidFill>
                <a:latin typeface="+mn-lt"/>
                <a:ea typeface="+mn-ea"/>
                <a:cs typeface="+mn-cs"/>
              </a:defRPr>
            </a:lvl2pPr>
            <a:lvl3pPr marL="914400" algn="l" defTabSz="914400" rtl="0" eaLnBrk="1" latinLnBrk="0" hangingPunct="1">
              <a:lnSpc>
                <a:spcPct val="130000"/>
              </a:lnSpc>
              <a:defRPr sz="1800" kern="1200">
                <a:solidFill>
                  <a:schemeClr val="lt1"/>
                </a:solidFill>
                <a:latin typeface="+mn-lt"/>
                <a:ea typeface="+mn-ea"/>
                <a:cs typeface="+mn-cs"/>
              </a:defRPr>
            </a:lvl3pPr>
            <a:lvl4pPr marL="1371600" algn="l" defTabSz="914400" rtl="0" eaLnBrk="1" latinLnBrk="0" hangingPunct="1">
              <a:lnSpc>
                <a:spcPct val="130000"/>
              </a:lnSpc>
              <a:defRPr sz="1800" kern="1200">
                <a:solidFill>
                  <a:schemeClr val="lt1"/>
                </a:solidFill>
                <a:latin typeface="+mn-lt"/>
                <a:ea typeface="+mn-ea"/>
                <a:cs typeface="+mn-cs"/>
              </a:defRPr>
            </a:lvl4pPr>
            <a:lvl5pPr marL="1828800" algn="l" defTabSz="914400" rtl="0" eaLnBrk="1" latinLnBrk="0" hangingPunct="1">
              <a:lnSpc>
                <a:spcPct val="130000"/>
              </a:lnSpc>
              <a:defRPr sz="1800" kern="1200">
                <a:solidFill>
                  <a:schemeClr val="lt1"/>
                </a:solidFill>
                <a:latin typeface="+mn-lt"/>
                <a:ea typeface="+mn-ea"/>
                <a:cs typeface="+mn-cs"/>
              </a:defRPr>
            </a:lvl5pPr>
            <a:lvl6pPr marL="2286000" algn="l" defTabSz="914400" rtl="0" eaLnBrk="1" latinLnBrk="0" hangingPunct="1">
              <a:lnSpc>
                <a:spcPct val="130000"/>
              </a:lnSpc>
              <a:defRPr sz="1800" kern="1200">
                <a:solidFill>
                  <a:schemeClr val="lt1"/>
                </a:solidFill>
                <a:latin typeface="+mn-lt"/>
                <a:ea typeface="+mn-ea"/>
                <a:cs typeface="+mn-cs"/>
              </a:defRPr>
            </a:lvl6pPr>
            <a:lvl7pPr marL="2743200" algn="l" defTabSz="914400" rtl="0" eaLnBrk="1" latinLnBrk="0" hangingPunct="1">
              <a:lnSpc>
                <a:spcPct val="130000"/>
              </a:lnSpc>
              <a:defRPr sz="1800" kern="1200">
                <a:solidFill>
                  <a:schemeClr val="lt1"/>
                </a:solidFill>
                <a:latin typeface="+mn-lt"/>
                <a:ea typeface="+mn-ea"/>
                <a:cs typeface="+mn-cs"/>
              </a:defRPr>
            </a:lvl7pPr>
            <a:lvl8pPr marL="3200400" algn="l" defTabSz="914400" rtl="0" eaLnBrk="1" latinLnBrk="0" hangingPunct="1">
              <a:lnSpc>
                <a:spcPct val="130000"/>
              </a:lnSpc>
              <a:defRPr sz="1800" kern="1200">
                <a:solidFill>
                  <a:schemeClr val="lt1"/>
                </a:solidFill>
                <a:latin typeface="+mn-lt"/>
                <a:ea typeface="+mn-ea"/>
                <a:cs typeface="+mn-cs"/>
              </a:defRPr>
            </a:lvl8pPr>
            <a:lvl9pPr marL="3657600" algn="l" defTabSz="914400" rtl="0" eaLnBrk="1" latinLnBrk="0" hangingPunct="1">
              <a:lnSpc>
                <a:spcPct val="130000"/>
              </a:lnSpc>
              <a:defRPr sz="1800" kern="1200">
                <a:solidFill>
                  <a:schemeClr val="lt1"/>
                </a:solidFill>
                <a:latin typeface="+mn-lt"/>
                <a:ea typeface="+mn-ea"/>
                <a:cs typeface="+mn-cs"/>
              </a:defRPr>
            </a:lvl9pPr>
          </a:lstStyle>
          <a:p>
            <a:r>
              <a:rPr lang="en-US" altLang="zh-CN" sz="8000" b="0">
                <a:solidFill>
                  <a:schemeClr val="bg1"/>
                </a:solidFill>
                <a:latin typeface="Microsoft YaHei Light" panose="020b0503020204020204" pitchFamily="34" charset="-122"/>
                <a:ea typeface="Microsoft YaHei Light" panose="020b0503020204020204" pitchFamily="34" charset="-122"/>
              </a:rPr>
              <a:t>01</a:t>
            </a:r>
            <a:endParaRPr lang="zh-CN" altLang="en-US" sz="8000" b="0">
              <a:solidFill>
                <a:schemeClr val="bg1"/>
              </a:solidFill>
              <a:latin typeface="Microsoft YaHei Light" panose="020b0503020204020204" pitchFamily="34" charset="-122"/>
              <a:ea typeface="Microsoft YaHei Light" panose="020b0503020204020204" pitchFamily="34" charset="-122"/>
            </a:endParaRPr>
          </a:p>
        </p:txBody>
      </p:sp>
      <p:sp>
        <p:nvSpPr>
          <p:cNvPr id="137" name="Tencent" descr="{&quot;isTemplate&quot;:true,&quot;type&quot;:&quot;title&quot;,&quot;canOmit&quot;:false,&quot;range&quot;:0}"/>
          <p:cNvSpPr txBox="1"/>
          <p:nvPr/>
        </p:nvSpPr>
        <p:spPr>
          <a:xfrm>
            <a:off x="2887007" y="2762250"/>
            <a:ext cx="8674100" cy="825500"/>
          </a:xfrm>
          <a:prstGeom prst="rect">
            <a:avLst/>
          </a:prstGeom>
          <a:noFill/>
          <a:ln w="12700" cap="rnd">
            <a:noFill/>
            <a:prstDash val="solid"/>
            <a:round/>
          </a:ln>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b" anchorCtr="0" forceAA="0" compatLnSpc="1">
            <a:prstTxWarp prst="textNoShape">
              <a:avLst/>
            </a:prstTxWarp>
            <a:spAutoFit/>
          </a:bodyPr>
          <a:lstStyle>
            <a:defPPr>
              <a:defRPr lang="zh-CN"/>
            </a:defPPr>
            <a:lvl1pPr marL="0" algn="ctr" defTabSz="914354" rtl="0" eaLnBrk="1" latinLnBrk="0" hangingPunct="1">
              <a:lnSpc>
                <a:spcPct val="130000"/>
              </a:lnSpc>
              <a:defRPr sz="1400" b="1" kern="1200">
                <a:solidFill>
                  <a:schemeClr val="tx1">
                    <a:lumMod val="90000"/>
                    <a:lumOff val="10000"/>
                  </a:schemeClr>
                </a:solidFill>
                <a:latin typeface="+mn-lt"/>
                <a:ea typeface="+mn-ea"/>
                <a:cs typeface="+mn-cs"/>
              </a:defRPr>
            </a:lvl1pPr>
            <a:lvl2pPr marL="457200" algn="l" defTabSz="914400" rtl="0" eaLnBrk="1" latinLnBrk="0" hangingPunct="1">
              <a:lnSpc>
                <a:spcPct val="130000"/>
              </a:lnSpc>
              <a:defRPr sz="1800" kern="1200">
                <a:solidFill>
                  <a:schemeClr val="lt1"/>
                </a:solidFill>
                <a:latin typeface="+mn-lt"/>
                <a:ea typeface="+mn-ea"/>
                <a:cs typeface="+mn-cs"/>
              </a:defRPr>
            </a:lvl2pPr>
            <a:lvl3pPr marL="914400" algn="l" defTabSz="914400" rtl="0" eaLnBrk="1" latinLnBrk="0" hangingPunct="1">
              <a:lnSpc>
                <a:spcPct val="130000"/>
              </a:lnSpc>
              <a:defRPr sz="1800" kern="1200">
                <a:solidFill>
                  <a:schemeClr val="lt1"/>
                </a:solidFill>
                <a:latin typeface="+mn-lt"/>
                <a:ea typeface="+mn-ea"/>
                <a:cs typeface="+mn-cs"/>
              </a:defRPr>
            </a:lvl3pPr>
            <a:lvl4pPr marL="1371600" algn="l" defTabSz="914400" rtl="0" eaLnBrk="1" latinLnBrk="0" hangingPunct="1">
              <a:lnSpc>
                <a:spcPct val="130000"/>
              </a:lnSpc>
              <a:defRPr sz="1800" kern="1200">
                <a:solidFill>
                  <a:schemeClr val="lt1"/>
                </a:solidFill>
                <a:latin typeface="+mn-lt"/>
                <a:ea typeface="+mn-ea"/>
                <a:cs typeface="+mn-cs"/>
              </a:defRPr>
            </a:lvl4pPr>
            <a:lvl5pPr marL="1828800" algn="l" defTabSz="914400" rtl="0" eaLnBrk="1" latinLnBrk="0" hangingPunct="1">
              <a:lnSpc>
                <a:spcPct val="130000"/>
              </a:lnSpc>
              <a:defRPr sz="1800" kern="1200">
                <a:solidFill>
                  <a:schemeClr val="lt1"/>
                </a:solidFill>
                <a:latin typeface="+mn-lt"/>
                <a:ea typeface="+mn-ea"/>
                <a:cs typeface="+mn-cs"/>
              </a:defRPr>
            </a:lvl5pPr>
            <a:lvl6pPr marL="2286000" algn="l" defTabSz="914400" rtl="0" eaLnBrk="1" latinLnBrk="0" hangingPunct="1">
              <a:lnSpc>
                <a:spcPct val="130000"/>
              </a:lnSpc>
              <a:defRPr sz="1800" kern="1200">
                <a:solidFill>
                  <a:schemeClr val="lt1"/>
                </a:solidFill>
                <a:latin typeface="+mn-lt"/>
                <a:ea typeface="+mn-ea"/>
                <a:cs typeface="+mn-cs"/>
              </a:defRPr>
            </a:lvl6pPr>
            <a:lvl7pPr marL="2743200" algn="l" defTabSz="914400" rtl="0" eaLnBrk="1" latinLnBrk="0" hangingPunct="1">
              <a:lnSpc>
                <a:spcPct val="130000"/>
              </a:lnSpc>
              <a:defRPr sz="1800" kern="1200">
                <a:solidFill>
                  <a:schemeClr val="lt1"/>
                </a:solidFill>
                <a:latin typeface="+mn-lt"/>
                <a:ea typeface="+mn-ea"/>
                <a:cs typeface="+mn-cs"/>
              </a:defRPr>
            </a:lvl7pPr>
            <a:lvl8pPr marL="3200400" algn="l" defTabSz="914400" rtl="0" eaLnBrk="1" latinLnBrk="0" hangingPunct="1">
              <a:lnSpc>
                <a:spcPct val="130000"/>
              </a:lnSpc>
              <a:defRPr sz="1800" kern="1200">
                <a:solidFill>
                  <a:schemeClr val="lt1"/>
                </a:solidFill>
                <a:latin typeface="+mn-lt"/>
                <a:ea typeface="+mn-ea"/>
                <a:cs typeface="+mn-cs"/>
              </a:defRPr>
            </a:lvl8pPr>
            <a:lvl9pPr marL="3657600" algn="l" defTabSz="914400" rtl="0" eaLnBrk="1" latinLnBrk="0" hangingPunct="1">
              <a:lnSpc>
                <a:spcPct val="130000"/>
              </a:lnSpc>
              <a:defRPr sz="1800" kern="1200">
                <a:solidFill>
                  <a:schemeClr val="lt1"/>
                </a:solidFill>
                <a:latin typeface="+mn-lt"/>
                <a:ea typeface="+mn-ea"/>
                <a:cs typeface="+mn-cs"/>
              </a:defRPr>
            </a:lvl9pPr>
          </a:lstStyle>
          <a:p>
            <a:pPr algn="l">
              <a:lnSpc>
                <a:spcPct val="100000"/>
              </a:lnSpc>
            </a:pPr>
            <a:r>
              <a:rPr lang="zh-CN" sz="3600">
                <a:solidFill>
                  <a:srgbClr val="FFFFFF">
                    <a:alpha val="100000"/>
                  </a:srgbClr>
                </a:solidFill>
                <a:latin typeface="微软雅黑"/>
                <a:ea typeface="微软雅黑"/>
              </a:rPr>
              <a:t>三级安全生产教育培训概述及重要性</a:t>
            </a:r>
            <a:endParaRPr lang="en-US" sz="4800" b="1">
              <a:solidFill>
                <a:srgbClr val="FFFFFF">
                  <a:alpha val="100000"/>
                </a:srgbClr>
              </a:solidFill>
              <a:latin typeface="微软雅黑"/>
              <a:ea typeface="微软雅黑"/>
            </a:endParaRPr>
          </a:p>
        </p:txBody>
      </p:sp>
    </p:spTree>
  </p:cSld>
  <p:clrMapOvr>
    <a:masterClrMapping/>
  </p:clrMapOvr>
  <p:transition/>
  <p:timing/>
</p:sld>
</file>

<file path=ppt/slides/slide3.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spTree>
      <p:nvGrpSpPr>
        <p:cNvPr id="164" name="" descr="{&quot;isTemplate&quot;:true,&quot;type&quot;:3}"/>
        <p:cNvGrpSpPr/>
        <p:nvPr/>
      </p:nvGrpSpPr>
      <p:grpSpPr>
        <a:xfrm>
          <a:off x="0" y="0"/>
          <a:ext cx="0" cy="0"/>
        </a:xfrm>
      </p:grpSpPr>
      <p:grpSp>
        <p:nvGrpSpPr>
          <p:cNvPr id="165" name="" descr="{&quot;isTemplate&quot;:true,&quot;type&quot;:&quot;list&quot;,&quot;alignment&quot;:&quot;left&quot;,&quot;alignmentVertical&quot;:&quot;top&quot;,&quot;canOmit&quot;:false,&quot;scalable&quot;:false,&quot;minItemsCount&quot;:-1}"/>
          <p:cNvGrpSpPr/>
          <p:nvPr/>
        </p:nvGrpSpPr>
        <p:grpSpPr>
          <a:xfrm>
            <a:off x="685800" y="3146904"/>
            <a:ext cx="10730436" cy="3225487"/>
            <a:chOff x="685800" y="3146904"/>
            <a:chExt cx="10730436" cy="3225487"/>
          </a:xfrm>
        </p:grpSpPr>
        <p:grpSp>
          <p:nvGrpSpPr>
            <p:cNvPr id="166" name=""/>
            <p:cNvGrpSpPr/>
            <p:nvPr/>
          </p:nvGrpSpPr>
          <p:grpSpPr>
            <a:xfrm>
              <a:off x="685800" y="3146904"/>
              <a:ext cx="5760000" cy="3225487"/>
              <a:chOff x="685800" y="3146904"/>
              <a:chExt cx="5760000" cy="3225487"/>
            </a:xfrm>
          </p:grpSpPr>
          <p:sp>
            <p:nvSpPr>
              <p:cNvPr id="167" name="Tencent" descr="{&quot;isTemplate&quot;:true,&quot;type&quot;:&quot;title&quot;,&quot;canOmit&quot;:false,&quot;range&quot;:0}"/>
              <p:cNvSpPr/>
              <p:nvPr/>
            </p:nvSpPr>
            <p:spPr>
              <a:xfrm>
                <a:off x="685800" y="3146904"/>
                <a:ext cx="5760000" cy="1296000"/>
              </a:xfrm>
              <a:prstGeom prst="homePlat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defPPr>
                  <a:defRPr lang="zh-CN"/>
                </a:defPPr>
                <a:lvl1pPr marL="0" algn="l" defTabSz="914400" rtl="0" eaLnBrk="1" latinLnBrk="0" hangingPunct="1">
                  <a:lnSpc>
                    <a:spcPct val="130000"/>
                  </a:lnSpc>
                  <a:defRPr sz="1800" kern="1200">
                    <a:solidFill>
                      <a:srgbClr val="FFFFFF"/>
                    </a:solidFill>
                    <a:latin typeface="Arial"/>
                    <a:ea typeface="+mn-ea"/>
                    <a:cs typeface="+mn-cs"/>
                  </a:defRPr>
                </a:lvl1pPr>
                <a:lvl2pPr marL="457200" algn="l" defTabSz="914400" rtl="0" eaLnBrk="1" latinLnBrk="0" hangingPunct="1">
                  <a:lnSpc>
                    <a:spcPct val="130000"/>
                  </a:lnSpc>
                  <a:defRPr sz="1800" kern="1200">
                    <a:solidFill>
                      <a:srgbClr val="FFFFFF"/>
                    </a:solidFill>
                    <a:latin typeface="Arial"/>
                    <a:ea typeface="+mn-ea"/>
                    <a:cs typeface="+mn-cs"/>
                  </a:defRPr>
                </a:lvl2pPr>
                <a:lvl3pPr marL="914400" algn="l" defTabSz="914400" rtl="0" eaLnBrk="1" latinLnBrk="0" hangingPunct="1">
                  <a:lnSpc>
                    <a:spcPct val="130000"/>
                  </a:lnSpc>
                  <a:defRPr sz="1800" kern="1200">
                    <a:solidFill>
                      <a:srgbClr val="FFFFFF"/>
                    </a:solidFill>
                    <a:latin typeface="Arial"/>
                    <a:ea typeface="+mn-ea"/>
                    <a:cs typeface="+mn-cs"/>
                  </a:defRPr>
                </a:lvl3pPr>
                <a:lvl4pPr marL="1371600" algn="l" defTabSz="914400" rtl="0" eaLnBrk="1" latinLnBrk="0" hangingPunct="1">
                  <a:lnSpc>
                    <a:spcPct val="130000"/>
                  </a:lnSpc>
                  <a:defRPr sz="1800" kern="1200">
                    <a:solidFill>
                      <a:srgbClr val="FFFFFF"/>
                    </a:solidFill>
                    <a:latin typeface="Arial"/>
                    <a:ea typeface="+mn-ea"/>
                    <a:cs typeface="+mn-cs"/>
                  </a:defRPr>
                </a:lvl4pPr>
                <a:lvl5pPr marL="1828800" algn="l" defTabSz="914400" rtl="0" eaLnBrk="1" latinLnBrk="0" hangingPunct="1">
                  <a:lnSpc>
                    <a:spcPct val="130000"/>
                  </a:lnSpc>
                  <a:defRPr sz="1800" kern="1200">
                    <a:solidFill>
                      <a:srgbClr val="FFFFFF"/>
                    </a:solidFill>
                    <a:latin typeface="Arial"/>
                    <a:ea typeface="+mn-ea"/>
                    <a:cs typeface="+mn-cs"/>
                  </a:defRPr>
                </a:lvl5pPr>
                <a:lvl6pPr marL="2286000" algn="l" defTabSz="914400" rtl="0" eaLnBrk="1" latinLnBrk="0" hangingPunct="1">
                  <a:lnSpc>
                    <a:spcPct val="130000"/>
                  </a:lnSpc>
                  <a:defRPr sz="1800" kern="1200">
                    <a:solidFill>
                      <a:srgbClr val="FFFFFF"/>
                    </a:solidFill>
                    <a:latin typeface="Arial"/>
                    <a:ea typeface="+mn-ea"/>
                    <a:cs typeface="+mn-cs"/>
                  </a:defRPr>
                </a:lvl6pPr>
                <a:lvl7pPr marL="2743200" algn="l" defTabSz="914400" rtl="0" eaLnBrk="1" latinLnBrk="0" hangingPunct="1">
                  <a:lnSpc>
                    <a:spcPct val="130000"/>
                  </a:lnSpc>
                  <a:defRPr sz="1800" kern="1200">
                    <a:solidFill>
                      <a:srgbClr val="FFFFFF"/>
                    </a:solidFill>
                    <a:latin typeface="Arial"/>
                    <a:ea typeface="+mn-ea"/>
                    <a:cs typeface="+mn-cs"/>
                  </a:defRPr>
                </a:lvl7pPr>
                <a:lvl8pPr marL="3200400" algn="l" defTabSz="914400" rtl="0" eaLnBrk="1" latinLnBrk="0" hangingPunct="1">
                  <a:lnSpc>
                    <a:spcPct val="130000"/>
                  </a:lnSpc>
                  <a:defRPr sz="1800" kern="1200">
                    <a:solidFill>
                      <a:srgbClr val="FFFFFF"/>
                    </a:solidFill>
                    <a:latin typeface="Arial"/>
                    <a:ea typeface="+mn-ea"/>
                    <a:cs typeface="+mn-cs"/>
                  </a:defRPr>
                </a:lvl8pPr>
                <a:lvl9pPr marL="3657600" algn="l" defTabSz="914400" rtl="0" eaLnBrk="1" latinLnBrk="0" hangingPunct="1">
                  <a:lnSpc>
                    <a:spcPct val="130000"/>
                  </a:lnSpc>
                  <a:defRPr sz="1800" kern="1200">
                    <a:solidFill>
                      <a:srgbClr val="FFFFFF"/>
                    </a:solidFill>
                    <a:latin typeface="Arial"/>
                    <a:ea typeface="+mn-ea"/>
                    <a:cs typeface="+mn-cs"/>
                  </a:defRPr>
                </a:lvl9pPr>
              </a:lstStyle>
              <a:p>
                <a:pPr algn="ctr"/>
                <a:r>
                  <a:rPr kumimoji="1" lang="zh-CN" altLang="en-US" sz="1800" b="1">
                    <a:solidFill>
                      <a:schemeClr val="bg1"/>
                    </a:solidFill>
                    <a:latin typeface="+mj-ea"/>
                    <a:ea typeface="+mj-ea"/>
                  </a:rPr>
                  <a:t>三级安全生产教育培训是指针对企业安全生产管理人员的培训课程</a:t>
                </a:r>
                <a:endParaRPr kumimoji="1" lang="en-US" altLang="zh-CN" sz="1800" b="1">
                  <a:solidFill>
                    <a:schemeClr val="bg1"/>
                  </a:solidFill>
                  <a:latin typeface="+mj-ea"/>
                  <a:ea typeface="+mj-ea"/>
                </a:endParaRPr>
              </a:p>
            </p:txBody>
          </p:sp>
          <p:sp>
            <p:nvSpPr>
              <p:cNvPr id="168" name="Tencent" descr="{&quot;isTemplate&quot;:true,&quot;type&quot;:&quot;content&quot;,&quot;canOmit&quot;:true,&quot;range&quot;:0}"/>
              <p:cNvSpPr txBox="1"/>
              <p:nvPr/>
            </p:nvSpPr>
            <p:spPr>
              <a:xfrm>
                <a:off x="1696236" y="4667039"/>
                <a:ext cx="3240000" cy="1705352"/>
              </a:xfrm>
              <a:prstGeom prst="rect">
                <a:avLst/>
              </a:prstGeom>
              <a:noFill/>
            </p:spPr>
            <p:txBody>
              <a:bodyPr wrap="square" rtlCol="0" anchor="t">
                <a:noAutofit/>
              </a:bodyPr>
              <a:lstStyle>
                <a:defPPr>
                  <a:defRPr lang="zh-CN"/>
                </a:defPPr>
                <a:lvl1pPr marL="0" algn="l" defTabSz="914400" rtl="0" eaLnBrk="1" latinLnBrk="0" hangingPunct="1">
                  <a:lnSpc>
                    <a:spcPct val="130000"/>
                  </a:lnSpc>
                  <a:defRPr sz="1800" kern="1200">
                    <a:solidFill>
                      <a:schemeClr val="tx1"/>
                    </a:solidFill>
                    <a:latin typeface="+mn-lt"/>
                    <a:ea typeface="+mn-ea"/>
                    <a:cs typeface="+mn-cs"/>
                  </a:defRPr>
                </a:lvl1pPr>
                <a:lvl2pPr marL="457200" algn="l" defTabSz="914400" rtl="0" eaLnBrk="1" latinLnBrk="0" hangingPunct="1">
                  <a:lnSpc>
                    <a:spcPct val="130000"/>
                  </a:lnSpc>
                  <a:defRPr sz="1800" kern="1200">
                    <a:solidFill>
                      <a:schemeClr val="tx1"/>
                    </a:solidFill>
                    <a:latin typeface="+mn-lt"/>
                    <a:ea typeface="+mn-ea"/>
                    <a:cs typeface="+mn-cs"/>
                  </a:defRPr>
                </a:lvl2pPr>
                <a:lvl3pPr marL="914400" algn="l" defTabSz="914400" rtl="0" eaLnBrk="1" latinLnBrk="0" hangingPunct="1">
                  <a:lnSpc>
                    <a:spcPct val="130000"/>
                  </a:lnSpc>
                  <a:defRPr sz="1800" kern="1200">
                    <a:solidFill>
                      <a:schemeClr val="tx1"/>
                    </a:solidFill>
                    <a:latin typeface="+mn-lt"/>
                    <a:ea typeface="+mn-ea"/>
                    <a:cs typeface="+mn-cs"/>
                  </a:defRPr>
                </a:lvl3pPr>
                <a:lvl4pPr marL="1371600" algn="l" defTabSz="914400" rtl="0" eaLnBrk="1" latinLnBrk="0" hangingPunct="1">
                  <a:lnSpc>
                    <a:spcPct val="130000"/>
                  </a:lnSpc>
                  <a:defRPr sz="1800" kern="1200">
                    <a:solidFill>
                      <a:schemeClr val="tx1"/>
                    </a:solidFill>
                    <a:latin typeface="+mn-lt"/>
                    <a:ea typeface="+mn-ea"/>
                    <a:cs typeface="+mn-cs"/>
                  </a:defRPr>
                </a:lvl4pPr>
                <a:lvl5pPr marL="1828800" algn="l" defTabSz="914400" rtl="0" eaLnBrk="1" latinLnBrk="0" hangingPunct="1">
                  <a:lnSpc>
                    <a:spcPct val="130000"/>
                  </a:lnSpc>
                  <a:defRPr sz="1800" kern="1200">
                    <a:solidFill>
                      <a:schemeClr val="tx1"/>
                    </a:solidFill>
                    <a:latin typeface="+mn-lt"/>
                    <a:ea typeface="+mn-ea"/>
                    <a:cs typeface="+mn-cs"/>
                  </a:defRPr>
                </a:lvl5pPr>
                <a:lvl6pPr marL="2286000" algn="l" defTabSz="914400" rtl="0" eaLnBrk="1" latinLnBrk="0" hangingPunct="1">
                  <a:lnSpc>
                    <a:spcPct val="130000"/>
                  </a:lnSpc>
                  <a:defRPr sz="1800" kern="1200">
                    <a:solidFill>
                      <a:schemeClr val="tx1"/>
                    </a:solidFill>
                    <a:latin typeface="+mn-lt"/>
                    <a:ea typeface="+mn-ea"/>
                    <a:cs typeface="+mn-cs"/>
                  </a:defRPr>
                </a:lvl6pPr>
                <a:lvl7pPr marL="2743200" algn="l" defTabSz="914400" rtl="0" eaLnBrk="1" latinLnBrk="0" hangingPunct="1">
                  <a:lnSpc>
                    <a:spcPct val="130000"/>
                  </a:lnSpc>
                  <a:defRPr sz="1800" kern="1200">
                    <a:solidFill>
                      <a:schemeClr val="tx1"/>
                    </a:solidFill>
                    <a:latin typeface="+mn-lt"/>
                    <a:ea typeface="+mn-ea"/>
                    <a:cs typeface="+mn-cs"/>
                  </a:defRPr>
                </a:lvl7pPr>
                <a:lvl8pPr marL="3200400" algn="l" defTabSz="914400" rtl="0" eaLnBrk="1" latinLnBrk="0" hangingPunct="1">
                  <a:lnSpc>
                    <a:spcPct val="130000"/>
                  </a:lnSpc>
                  <a:defRPr sz="1800" kern="1200">
                    <a:solidFill>
                      <a:schemeClr val="tx1"/>
                    </a:solidFill>
                    <a:latin typeface="+mn-lt"/>
                    <a:ea typeface="+mn-ea"/>
                    <a:cs typeface="+mn-cs"/>
                  </a:defRPr>
                </a:lvl8pPr>
                <a:lvl9pPr marL="3657600" algn="l" defTabSz="914400" rtl="0" eaLnBrk="1" latinLnBrk="0" hangingPunct="1">
                  <a:lnSpc>
                    <a:spcPct val="130000"/>
                  </a:lnSpc>
                  <a:defRPr sz="1800" kern="1200">
                    <a:solidFill>
                      <a:schemeClr val="tx1"/>
                    </a:solidFill>
                    <a:latin typeface="+mn-lt"/>
                    <a:ea typeface="+mn-ea"/>
                    <a:cs typeface="+mn-cs"/>
                  </a:defRPr>
                </a:lvl9pPr>
              </a:lstStyle>
              <a:p>
                <a:pPr marL="0" lvl="0" indent="-203200">
                  <a:lnSpc>
                    <a:spcPct val="130000"/>
                  </a:lnSpc>
                  <a:buFont typeface="Arial" pitchFamily="34" charset="0"/>
                  <a:buChar char="•"/>
                </a:pPr>
                <a:r>
                  <a:rPr lang="zh-CN" sz="1400">
                    <a:solidFill>
                      <a:schemeClr val="tx1">
                        <a:lumMod val="50000"/>
                        <a:lumOff val="50000"/>
                        <a:alpha val="100000"/>
                      </a:schemeClr>
                    </a:solidFill>
                    <a:latin typeface="微软雅黑"/>
                    <a:ea typeface="微软雅黑"/>
                  </a:rPr>
                  <a:t>提高安全管理人员的安全意识和安全管理能力</a:t>
                </a:r>
                <a:endParaRPr/>
              </a:p>
              <a:p>
                <a:pPr marL="0" lvl="0" indent="-203200">
                  <a:lnSpc>
                    <a:spcPct val="130000"/>
                  </a:lnSpc>
                  <a:buFont typeface="Arial" pitchFamily="34" charset="0"/>
                  <a:buChar char="•"/>
                </a:pPr>
                <a:r>
                  <a:rPr lang="zh-CN" sz="1400">
                    <a:solidFill>
                      <a:schemeClr val="tx1">
                        <a:lumMod val="50000"/>
                        <a:lumOff val="50000"/>
                        <a:alpha val="100000"/>
                      </a:schemeClr>
                    </a:solidFill>
                    <a:latin typeface="微软雅黑"/>
                    <a:ea typeface="微软雅黑"/>
                  </a:rPr>
                  <a:t>确保企业安全生产工作的顺利进行</a:t>
                </a:r>
                <a:endParaRPr/>
              </a:p>
              <a:p>
                <a:pPr marL="0" lvl="0" indent="-203200">
                  <a:lnSpc>
                    <a:spcPct val="130000"/>
                  </a:lnSpc>
                  <a:buFont typeface="Arial" pitchFamily="34" charset="0"/>
                  <a:buChar char="•"/>
                </a:pPr>
                <a:r>
                  <a:rPr lang="zh-CN" sz="1400">
                    <a:solidFill>
                      <a:schemeClr val="tx1">
                        <a:lumMod val="50000"/>
                        <a:lumOff val="50000"/>
                        <a:alpha val="100000"/>
                      </a:schemeClr>
                    </a:solidFill>
                    <a:latin typeface="微软雅黑"/>
                    <a:ea typeface="微软雅黑"/>
                  </a:rPr>
                  <a:t>降低生产安全事故的发生率</a:t>
                </a:r>
                <a:endParaRPr/>
              </a:p>
            </p:txBody>
          </p:sp>
        </p:grpSp>
        <p:grpSp>
          <p:nvGrpSpPr>
            <p:cNvPr id="169" name=""/>
            <p:cNvGrpSpPr/>
            <p:nvPr/>
          </p:nvGrpSpPr>
          <p:grpSpPr>
            <a:xfrm>
              <a:off x="6016236" y="3146904"/>
              <a:ext cx="5400000" cy="3225487"/>
              <a:chOff x="6016236" y="3146904"/>
              <a:chExt cx="5400000" cy="3225487"/>
            </a:xfrm>
          </p:grpSpPr>
          <p:sp>
            <p:nvSpPr>
              <p:cNvPr id="170" name="Tencent" descr="{&quot;isTemplate&quot;:true,&quot;type&quot;:&quot;title&quot;,&quot;canOmit&quot;:false,&quot;range&quot;:0}"/>
              <p:cNvSpPr/>
              <p:nvPr/>
            </p:nvSpPr>
            <p:spPr>
              <a:xfrm>
                <a:off x="6016236" y="3146904"/>
                <a:ext cx="5400000" cy="1296000"/>
              </a:xfrm>
              <a:prstGeom prst="chevron">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defPPr>
                  <a:defRPr lang="zh-CN"/>
                </a:defPPr>
                <a:lvl1pPr marL="0" algn="l" defTabSz="914400" rtl="0" eaLnBrk="1" latinLnBrk="0" hangingPunct="1">
                  <a:lnSpc>
                    <a:spcPct val="130000"/>
                  </a:lnSpc>
                  <a:defRPr sz="1800" kern="1200">
                    <a:solidFill>
                      <a:srgbClr val="FFFFFF"/>
                    </a:solidFill>
                    <a:latin typeface="Arial"/>
                    <a:ea typeface="+mn-ea"/>
                    <a:cs typeface="+mn-cs"/>
                  </a:defRPr>
                </a:lvl1pPr>
                <a:lvl2pPr marL="457200" algn="l" defTabSz="914400" rtl="0" eaLnBrk="1" latinLnBrk="0" hangingPunct="1">
                  <a:lnSpc>
                    <a:spcPct val="130000"/>
                  </a:lnSpc>
                  <a:defRPr sz="1800" kern="1200">
                    <a:solidFill>
                      <a:srgbClr val="FFFFFF"/>
                    </a:solidFill>
                    <a:latin typeface="Arial"/>
                    <a:ea typeface="+mn-ea"/>
                    <a:cs typeface="+mn-cs"/>
                  </a:defRPr>
                </a:lvl2pPr>
                <a:lvl3pPr marL="914400" algn="l" defTabSz="914400" rtl="0" eaLnBrk="1" latinLnBrk="0" hangingPunct="1">
                  <a:lnSpc>
                    <a:spcPct val="130000"/>
                  </a:lnSpc>
                  <a:defRPr sz="1800" kern="1200">
                    <a:solidFill>
                      <a:srgbClr val="FFFFFF"/>
                    </a:solidFill>
                    <a:latin typeface="Arial"/>
                    <a:ea typeface="+mn-ea"/>
                    <a:cs typeface="+mn-cs"/>
                  </a:defRPr>
                </a:lvl3pPr>
                <a:lvl4pPr marL="1371600" algn="l" defTabSz="914400" rtl="0" eaLnBrk="1" latinLnBrk="0" hangingPunct="1">
                  <a:lnSpc>
                    <a:spcPct val="130000"/>
                  </a:lnSpc>
                  <a:defRPr sz="1800" kern="1200">
                    <a:solidFill>
                      <a:srgbClr val="FFFFFF"/>
                    </a:solidFill>
                    <a:latin typeface="Arial"/>
                    <a:ea typeface="+mn-ea"/>
                    <a:cs typeface="+mn-cs"/>
                  </a:defRPr>
                </a:lvl4pPr>
                <a:lvl5pPr marL="1828800" algn="l" defTabSz="914400" rtl="0" eaLnBrk="1" latinLnBrk="0" hangingPunct="1">
                  <a:lnSpc>
                    <a:spcPct val="130000"/>
                  </a:lnSpc>
                  <a:defRPr sz="1800" kern="1200">
                    <a:solidFill>
                      <a:srgbClr val="FFFFFF"/>
                    </a:solidFill>
                    <a:latin typeface="Arial"/>
                    <a:ea typeface="+mn-ea"/>
                    <a:cs typeface="+mn-cs"/>
                  </a:defRPr>
                </a:lvl5pPr>
                <a:lvl6pPr marL="2286000" algn="l" defTabSz="914400" rtl="0" eaLnBrk="1" latinLnBrk="0" hangingPunct="1">
                  <a:lnSpc>
                    <a:spcPct val="130000"/>
                  </a:lnSpc>
                  <a:defRPr sz="1800" kern="1200">
                    <a:solidFill>
                      <a:srgbClr val="FFFFFF"/>
                    </a:solidFill>
                    <a:latin typeface="Arial"/>
                    <a:ea typeface="+mn-ea"/>
                    <a:cs typeface="+mn-cs"/>
                  </a:defRPr>
                </a:lvl6pPr>
                <a:lvl7pPr marL="2743200" algn="l" defTabSz="914400" rtl="0" eaLnBrk="1" latinLnBrk="0" hangingPunct="1">
                  <a:lnSpc>
                    <a:spcPct val="130000"/>
                  </a:lnSpc>
                  <a:defRPr sz="1800" kern="1200">
                    <a:solidFill>
                      <a:srgbClr val="FFFFFF"/>
                    </a:solidFill>
                    <a:latin typeface="Arial"/>
                    <a:ea typeface="+mn-ea"/>
                    <a:cs typeface="+mn-cs"/>
                  </a:defRPr>
                </a:lvl7pPr>
                <a:lvl8pPr marL="3200400" algn="l" defTabSz="914400" rtl="0" eaLnBrk="1" latinLnBrk="0" hangingPunct="1">
                  <a:lnSpc>
                    <a:spcPct val="130000"/>
                  </a:lnSpc>
                  <a:defRPr sz="1800" kern="1200">
                    <a:solidFill>
                      <a:srgbClr val="FFFFFF"/>
                    </a:solidFill>
                    <a:latin typeface="Arial"/>
                    <a:ea typeface="+mn-ea"/>
                    <a:cs typeface="+mn-cs"/>
                  </a:defRPr>
                </a:lvl8pPr>
                <a:lvl9pPr marL="3657600" algn="l" defTabSz="914400" rtl="0" eaLnBrk="1" latinLnBrk="0" hangingPunct="1">
                  <a:lnSpc>
                    <a:spcPct val="130000"/>
                  </a:lnSpc>
                  <a:defRPr sz="1800" kern="1200">
                    <a:solidFill>
                      <a:srgbClr val="FFFFFF"/>
                    </a:solidFill>
                    <a:latin typeface="Arial"/>
                    <a:ea typeface="+mn-ea"/>
                    <a:cs typeface="+mn-cs"/>
                  </a:defRPr>
                </a:lvl9pPr>
              </a:lstStyle>
              <a:p>
                <a:pPr algn="ctr"/>
                <a:r>
                  <a:rPr kumimoji="1" lang="zh-CN" altLang="en-US" sz="1800" b="1">
                    <a:solidFill>
                      <a:schemeClr val="bg1"/>
                    </a:solidFill>
                    <a:latin typeface="+mj-ea"/>
                    <a:ea typeface="+mj-ea"/>
                  </a:rPr>
                  <a:t>目的：使安全管理人员的安全生产知识和管理水平得到全面提高</a:t>
                </a:r>
                <a:endParaRPr kumimoji="1" lang="en-US" altLang="zh-CN" sz="1800" b="1">
                  <a:solidFill>
                    <a:schemeClr val="bg1"/>
                  </a:solidFill>
                  <a:latin typeface="+mj-ea"/>
                  <a:ea typeface="+mj-ea"/>
                </a:endParaRPr>
              </a:p>
            </p:txBody>
          </p:sp>
          <p:sp>
            <p:nvSpPr>
              <p:cNvPr id="171" name="Tencent" descr="{&quot;isTemplate&quot;:true,&quot;type&quot;:&quot;content&quot;,&quot;canOmit&quot;:true,&quot;range&quot;:0}"/>
              <p:cNvSpPr txBox="1"/>
              <p:nvPr/>
            </p:nvSpPr>
            <p:spPr>
              <a:xfrm>
                <a:off x="7102636" y="4667039"/>
                <a:ext cx="3240000" cy="1705352"/>
              </a:xfrm>
              <a:prstGeom prst="rect">
                <a:avLst/>
              </a:prstGeom>
              <a:noFill/>
            </p:spPr>
            <p:txBody>
              <a:bodyPr wrap="square" rtlCol="0" anchor="t">
                <a:noAutofit/>
              </a:bodyPr>
              <a:lstStyle>
                <a:defPPr>
                  <a:defRPr lang="zh-CN"/>
                </a:defPPr>
                <a:lvl1pPr marL="0" algn="l" defTabSz="914400" rtl="0" eaLnBrk="1" latinLnBrk="0" hangingPunct="1">
                  <a:lnSpc>
                    <a:spcPct val="130000"/>
                  </a:lnSpc>
                  <a:defRPr sz="1800" kern="1200">
                    <a:solidFill>
                      <a:schemeClr val="tx1"/>
                    </a:solidFill>
                    <a:latin typeface="+mn-lt"/>
                    <a:ea typeface="+mn-ea"/>
                    <a:cs typeface="+mn-cs"/>
                  </a:defRPr>
                </a:lvl1pPr>
                <a:lvl2pPr marL="457200" algn="l" defTabSz="914400" rtl="0" eaLnBrk="1" latinLnBrk="0" hangingPunct="1">
                  <a:lnSpc>
                    <a:spcPct val="130000"/>
                  </a:lnSpc>
                  <a:defRPr sz="1800" kern="1200">
                    <a:solidFill>
                      <a:schemeClr val="tx1"/>
                    </a:solidFill>
                    <a:latin typeface="+mn-lt"/>
                    <a:ea typeface="+mn-ea"/>
                    <a:cs typeface="+mn-cs"/>
                  </a:defRPr>
                </a:lvl2pPr>
                <a:lvl3pPr marL="914400" algn="l" defTabSz="914400" rtl="0" eaLnBrk="1" latinLnBrk="0" hangingPunct="1">
                  <a:lnSpc>
                    <a:spcPct val="130000"/>
                  </a:lnSpc>
                  <a:defRPr sz="1800" kern="1200">
                    <a:solidFill>
                      <a:schemeClr val="tx1"/>
                    </a:solidFill>
                    <a:latin typeface="+mn-lt"/>
                    <a:ea typeface="+mn-ea"/>
                    <a:cs typeface="+mn-cs"/>
                  </a:defRPr>
                </a:lvl3pPr>
                <a:lvl4pPr marL="1371600" algn="l" defTabSz="914400" rtl="0" eaLnBrk="1" latinLnBrk="0" hangingPunct="1">
                  <a:lnSpc>
                    <a:spcPct val="130000"/>
                  </a:lnSpc>
                  <a:defRPr sz="1800" kern="1200">
                    <a:solidFill>
                      <a:schemeClr val="tx1"/>
                    </a:solidFill>
                    <a:latin typeface="+mn-lt"/>
                    <a:ea typeface="+mn-ea"/>
                    <a:cs typeface="+mn-cs"/>
                  </a:defRPr>
                </a:lvl4pPr>
                <a:lvl5pPr marL="1828800" algn="l" defTabSz="914400" rtl="0" eaLnBrk="1" latinLnBrk="0" hangingPunct="1">
                  <a:lnSpc>
                    <a:spcPct val="130000"/>
                  </a:lnSpc>
                  <a:defRPr sz="1800" kern="1200">
                    <a:solidFill>
                      <a:schemeClr val="tx1"/>
                    </a:solidFill>
                    <a:latin typeface="+mn-lt"/>
                    <a:ea typeface="+mn-ea"/>
                    <a:cs typeface="+mn-cs"/>
                  </a:defRPr>
                </a:lvl5pPr>
                <a:lvl6pPr marL="2286000" algn="l" defTabSz="914400" rtl="0" eaLnBrk="1" latinLnBrk="0" hangingPunct="1">
                  <a:lnSpc>
                    <a:spcPct val="130000"/>
                  </a:lnSpc>
                  <a:defRPr sz="1800" kern="1200">
                    <a:solidFill>
                      <a:schemeClr val="tx1"/>
                    </a:solidFill>
                    <a:latin typeface="+mn-lt"/>
                    <a:ea typeface="+mn-ea"/>
                    <a:cs typeface="+mn-cs"/>
                  </a:defRPr>
                </a:lvl6pPr>
                <a:lvl7pPr marL="2743200" algn="l" defTabSz="914400" rtl="0" eaLnBrk="1" latinLnBrk="0" hangingPunct="1">
                  <a:lnSpc>
                    <a:spcPct val="130000"/>
                  </a:lnSpc>
                  <a:defRPr sz="1800" kern="1200">
                    <a:solidFill>
                      <a:schemeClr val="tx1"/>
                    </a:solidFill>
                    <a:latin typeface="+mn-lt"/>
                    <a:ea typeface="+mn-ea"/>
                    <a:cs typeface="+mn-cs"/>
                  </a:defRPr>
                </a:lvl7pPr>
                <a:lvl8pPr marL="3200400" algn="l" defTabSz="914400" rtl="0" eaLnBrk="1" latinLnBrk="0" hangingPunct="1">
                  <a:lnSpc>
                    <a:spcPct val="130000"/>
                  </a:lnSpc>
                  <a:defRPr sz="1800" kern="1200">
                    <a:solidFill>
                      <a:schemeClr val="tx1"/>
                    </a:solidFill>
                    <a:latin typeface="+mn-lt"/>
                    <a:ea typeface="+mn-ea"/>
                    <a:cs typeface="+mn-cs"/>
                  </a:defRPr>
                </a:lvl8pPr>
                <a:lvl9pPr marL="3657600" algn="l" defTabSz="914400" rtl="0" eaLnBrk="1" latinLnBrk="0" hangingPunct="1">
                  <a:lnSpc>
                    <a:spcPct val="130000"/>
                  </a:lnSpc>
                  <a:defRPr sz="1800" kern="1200">
                    <a:solidFill>
                      <a:schemeClr val="tx1"/>
                    </a:solidFill>
                    <a:latin typeface="+mn-lt"/>
                    <a:ea typeface="+mn-ea"/>
                    <a:cs typeface="+mn-cs"/>
                  </a:defRPr>
                </a:lvl9pPr>
              </a:lstStyle>
              <a:p>
                <a:pPr marL="0" lvl="0" indent="-203200">
                  <a:lnSpc>
                    <a:spcPct val="130000"/>
                  </a:lnSpc>
                  <a:buFont typeface="Arial" pitchFamily="34" charset="0"/>
                  <a:buChar char="•"/>
                </a:pPr>
                <a:r>
                  <a:rPr lang="zh-CN" sz="1400">
                    <a:solidFill>
                      <a:schemeClr val="tx1">
                        <a:lumMod val="50000"/>
                        <a:lumOff val="50000"/>
                        <a:alpha val="100000"/>
                      </a:schemeClr>
                    </a:solidFill>
                    <a:latin typeface="微软雅黑"/>
                    <a:ea typeface="微软雅黑"/>
                  </a:rPr>
                  <a:t>掌握安全生产法律法规和政策要求</a:t>
                </a:r>
                <a:endParaRPr/>
              </a:p>
              <a:p>
                <a:pPr marL="0" lvl="0" indent="-203200">
                  <a:lnSpc>
                    <a:spcPct val="130000"/>
                  </a:lnSpc>
                  <a:buFont typeface="Arial" pitchFamily="34" charset="0"/>
                  <a:buChar char="•"/>
                </a:pPr>
                <a:r>
                  <a:rPr lang="zh-CN" sz="1400">
                    <a:solidFill>
                      <a:schemeClr val="tx1">
                        <a:lumMod val="50000"/>
                        <a:lumOff val="50000"/>
                        <a:alpha val="100000"/>
                      </a:schemeClr>
                    </a:solidFill>
                    <a:latin typeface="微软雅黑"/>
                    <a:ea typeface="微软雅黑"/>
                  </a:rPr>
                  <a:t>熟悉安全生产管理的基本原理和方法</a:t>
                </a:r>
                <a:endParaRPr/>
              </a:p>
              <a:p>
                <a:pPr marL="0" lvl="0" indent="-203200">
                  <a:lnSpc>
                    <a:spcPct val="130000"/>
                  </a:lnSpc>
                  <a:buFont typeface="Arial" pitchFamily="34" charset="0"/>
                  <a:buChar char="•"/>
                </a:pPr>
                <a:r>
                  <a:rPr lang="zh-CN" sz="1400">
                    <a:solidFill>
                      <a:schemeClr val="tx1">
                        <a:lumMod val="50000"/>
                        <a:lumOff val="50000"/>
                        <a:alpha val="100000"/>
                      </a:schemeClr>
                    </a:solidFill>
                    <a:latin typeface="微软雅黑"/>
                    <a:ea typeface="微软雅黑"/>
                  </a:rPr>
                  <a:t>掌握安全生产技术和事故应急处理技能</a:t>
                </a:r>
                <a:endParaRPr/>
              </a:p>
            </p:txBody>
          </p:sp>
        </p:grpSp>
      </p:grpSp>
      <p:sp>
        <p:nvSpPr>
          <p:cNvPr id="172" name="Tencent" descr="{&quot;isTemplate&quot;:true,&quot;type&quot;:&quot;title&quot;,&quot;canOmit&quot;:false,&quot;range&quot;:0}"/>
          <p:cNvSpPr txBox="1"/>
          <p:nvPr/>
        </p:nvSpPr>
        <p:spPr>
          <a:xfrm>
            <a:off x="660396" y="419688"/>
            <a:ext cx="10915650" cy="520700"/>
          </a:xfrm>
          <a:prstGeom prst="rect">
            <a:avLst/>
          </a:prstGeom>
          <a:noFill/>
        </p:spPr>
        <p:txBody>
          <a:bodyPr wrap="square" lIns="90000" tIns="46800" rIns="90000" bIns="46800" rtlCol="0" anchor="t" anchorCtr="0">
            <a:spAutoFit/>
          </a:bodyPr>
          <a:lstStyle>
            <a:defPPr>
              <a:defRPr lang="zh-CN"/>
            </a:defPPr>
            <a:lvl1pPr marL="0" algn="l" defTabSz="914400" rtl="0" eaLnBrk="1" latinLnBrk="0" hangingPunct="1">
              <a:lnSpc>
                <a:spcPct val="130000"/>
              </a:lnSpc>
              <a:defRPr sz="1800" kern="1200">
                <a:solidFill>
                  <a:schemeClr val="tx1"/>
                </a:solidFill>
                <a:latin typeface="+mn-lt"/>
                <a:ea typeface="+mn-ea"/>
                <a:cs typeface="+mn-cs"/>
              </a:defRPr>
            </a:lvl1pPr>
            <a:lvl2pPr marL="457200" algn="l" defTabSz="914400" rtl="0" eaLnBrk="1" latinLnBrk="0" hangingPunct="1">
              <a:lnSpc>
                <a:spcPct val="130000"/>
              </a:lnSpc>
              <a:defRPr sz="1800" kern="1200">
                <a:solidFill>
                  <a:schemeClr val="tx1"/>
                </a:solidFill>
                <a:latin typeface="+mn-lt"/>
                <a:ea typeface="+mn-ea"/>
                <a:cs typeface="+mn-cs"/>
              </a:defRPr>
            </a:lvl2pPr>
            <a:lvl3pPr marL="914400" algn="l" defTabSz="914400" rtl="0" eaLnBrk="1" latinLnBrk="0" hangingPunct="1">
              <a:lnSpc>
                <a:spcPct val="130000"/>
              </a:lnSpc>
              <a:defRPr sz="1800" kern="1200">
                <a:solidFill>
                  <a:schemeClr val="tx1"/>
                </a:solidFill>
                <a:latin typeface="+mn-lt"/>
                <a:ea typeface="+mn-ea"/>
                <a:cs typeface="+mn-cs"/>
              </a:defRPr>
            </a:lvl3pPr>
            <a:lvl4pPr marL="1371600" algn="l" defTabSz="914400" rtl="0" eaLnBrk="1" latinLnBrk="0" hangingPunct="1">
              <a:lnSpc>
                <a:spcPct val="130000"/>
              </a:lnSpc>
              <a:defRPr sz="1800" kern="1200">
                <a:solidFill>
                  <a:schemeClr val="tx1"/>
                </a:solidFill>
                <a:latin typeface="+mn-lt"/>
                <a:ea typeface="+mn-ea"/>
                <a:cs typeface="+mn-cs"/>
              </a:defRPr>
            </a:lvl4pPr>
            <a:lvl5pPr marL="1828800" algn="l" defTabSz="914400" rtl="0" eaLnBrk="1" latinLnBrk="0" hangingPunct="1">
              <a:lnSpc>
                <a:spcPct val="130000"/>
              </a:lnSpc>
              <a:defRPr sz="1800" kern="1200">
                <a:solidFill>
                  <a:schemeClr val="tx1"/>
                </a:solidFill>
                <a:latin typeface="+mn-lt"/>
                <a:ea typeface="+mn-ea"/>
                <a:cs typeface="+mn-cs"/>
              </a:defRPr>
            </a:lvl5pPr>
            <a:lvl6pPr marL="2286000" algn="l" defTabSz="914400" rtl="0" eaLnBrk="1" latinLnBrk="0" hangingPunct="1">
              <a:lnSpc>
                <a:spcPct val="130000"/>
              </a:lnSpc>
              <a:defRPr sz="1800" kern="1200">
                <a:solidFill>
                  <a:schemeClr val="tx1"/>
                </a:solidFill>
                <a:latin typeface="+mn-lt"/>
                <a:ea typeface="+mn-ea"/>
                <a:cs typeface="+mn-cs"/>
              </a:defRPr>
            </a:lvl6pPr>
            <a:lvl7pPr marL="2743200" algn="l" defTabSz="914400" rtl="0" eaLnBrk="1" latinLnBrk="0" hangingPunct="1">
              <a:lnSpc>
                <a:spcPct val="130000"/>
              </a:lnSpc>
              <a:defRPr sz="1800" kern="1200">
                <a:solidFill>
                  <a:schemeClr val="tx1"/>
                </a:solidFill>
                <a:latin typeface="+mn-lt"/>
                <a:ea typeface="+mn-ea"/>
                <a:cs typeface="+mn-cs"/>
              </a:defRPr>
            </a:lvl7pPr>
            <a:lvl8pPr marL="3200400" algn="l" defTabSz="914400" rtl="0" eaLnBrk="1" latinLnBrk="0" hangingPunct="1">
              <a:lnSpc>
                <a:spcPct val="130000"/>
              </a:lnSpc>
              <a:defRPr sz="1800" kern="1200">
                <a:solidFill>
                  <a:schemeClr val="tx1"/>
                </a:solidFill>
                <a:latin typeface="+mn-lt"/>
                <a:ea typeface="+mn-ea"/>
                <a:cs typeface="+mn-cs"/>
              </a:defRPr>
            </a:lvl8pPr>
            <a:lvl9pPr marL="3657600" algn="l" defTabSz="914400" rtl="0" eaLnBrk="1" latinLnBrk="0" hangingPunct="1">
              <a:lnSpc>
                <a:spcPct val="130000"/>
              </a:lnSpc>
              <a:defRPr sz="1800" kern="1200">
                <a:solidFill>
                  <a:schemeClr val="tx1"/>
                </a:solidFill>
                <a:latin typeface="+mn-lt"/>
                <a:ea typeface="+mn-ea"/>
                <a:cs typeface="+mn-cs"/>
              </a:defRPr>
            </a:lvl9pPr>
          </a:lstStyle>
          <a:p>
            <a:pPr algn="l"/>
            <a:r>
              <a:rPr lang="zh-CN" sz="2800" b="1">
                <a:latin typeface="微软雅黑"/>
                <a:ea typeface="微软雅黑"/>
              </a:rPr>
              <a:t>三级安全生产教育培训的定义与目的</a:t>
            </a:r>
            <a:endParaRPr lang="en-US" sz="2800" b="1">
              <a:latin typeface="微软雅黑"/>
              <a:ea typeface="微软雅黑"/>
            </a:endParaRPr>
          </a:p>
        </p:txBody>
      </p:sp>
    </p:spTree>
  </p:cSld>
  <p:clrMapOvr>
    <a:masterClrMapping/>
  </p:clrMapOvr>
  <p:transition/>
  <p:timing/>
</p:sld>
</file>

<file path=ppt/slides/slide4.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spTree>
      <p:nvGrpSpPr>
        <p:cNvPr id="173" name="" descr="{&quot;isTemplate&quot;:true,&quot;type&quot;:3}"/>
        <p:cNvGrpSpPr/>
        <p:nvPr/>
      </p:nvGrpSpPr>
      <p:grpSpPr>
        <a:xfrm>
          <a:off x="0" y="0"/>
          <a:ext cx="0" cy="0"/>
        </a:xfrm>
      </p:grpSpPr>
      <p:grpSp>
        <p:nvGrpSpPr>
          <p:cNvPr id="174" name="Group 627" descr="{&quot;isTemplate&quot;:true,&quot;type&quot;:&quot;list&quot;,&quot;alignment&quot;:&quot;left&quot;,&quot;alignmentVertical&quot;:&quot;top&quot;,&quot;canOmit&quot;:false,&quot;scalable&quot;:false,&quot;minItemsCount&quot;:-1}"/>
          <p:cNvGrpSpPr/>
          <p:nvPr/>
        </p:nvGrpSpPr>
        <p:grpSpPr>
          <a:xfrm>
            <a:off x="1197254" y="1423099"/>
            <a:ext cx="13310622" cy="4655015"/>
            <a:chOff x="1197254" y="1423099"/>
            <a:chExt cx="13310622" cy="4655015"/>
          </a:xfrm>
        </p:grpSpPr>
        <p:grpSp>
          <p:nvGrpSpPr>
            <p:cNvPr id="175" name="Group 628"/>
            <p:cNvGrpSpPr/>
            <p:nvPr/>
          </p:nvGrpSpPr>
          <p:grpSpPr>
            <a:xfrm>
              <a:off x="1197254" y="3971227"/>
              <a:ext cx="11008530" cy="2106887"/>
              <a:chOff x="1197254" y="3971227"/>
              <a:chExt cx="11008530" cy="2106887"/>
            </a:xfrm>
          </p:grpSpPr>
          <p:sp>
            <p:nvSpPr>
              <p:cNvPr id="176" name="AutoShape 3"/>
              <p:cNvSpPr/>
              <p:nvPr/>
            </p:nvSpPr>
            <p:spPr>
              <a:xfrm>
                <a:off x="1250166" y="5955116"/>
                <a:ext cx="701468" cy="122998"/>
              </a:xfrm>
              <a:prstGeom prst="rect">
                <a:avLst/>
              </a:prstGeom>
              <a:solidFill>
                <a:schemeClr val="accent1">
                  <a:alpha val="100000"/>
                </a:schemeClr>
              </a:solidFill>
            </p:spPr>
            <p:txBody>
              <a:bodyPr/>
              <a:lstStyle>
                <a:defPPr>
                  <a:defRPr lang="zh-CN"/>
                </a:defPPr>
                <a:lvl1pPr marL="0" algn="l" defTabSz="914400" rtl="0" eaLnBrk="1" latinLnBrk="0" hangingPunct="1">
                  <a:lnSpc>
                    <a:spcPct val="130000"/>
                  </a:lnSpc>
                  <a:defRPr sz="1800" kern="1200">
                    <a:solidFill>
                      <a:schemeClr val="tx1"/>
                    </a:solidFill>
                    <a:latin typeface="+mn-lt"/>
                    <a:ea typeface="+mn-ea"/>
                    <a:cs typeface="+mn-cs"/>
                  </a:defRPr>
                </a:lvl1pPr>
                <a:lvl2pPr marL="457200" algn="l" defTabSz="914400" rtl="0" eaLnBrk="1" latinLnBrk="0" hangingPunct="1">
                  <a:lnSpc>
                    <a:spcPct val="130000"/>
                  </a:lnSpc>
                  <a:defRPr sz="1800" kern="1200">
                    <a:solidFill>
                      <a:schemeClr val="tx1"/>
                    </a:solidFill>
                    <a:latin typeface="+mn-lt"/>
                    <a:ea typeface="+mn-ea"/>
                    <a:cs typeface="+mn-cs"/>
                  </a:defRPr>
                </a:lvl2pPr>
                <a:lvl3pPr marL="914400" algn="l" defTabSz="914400" rtl="0" eaLnBrk="1" latinLnBrk="0" hangingPunct="1">
                  <a:lnSpc>
                    <a:spcPct val="130000"/>
                  </a:lnSpc>
                  <a:defRPr sz="1800" kern="1200">
                    <a:solidFill>
                      <a:schemeClr val="tx1"/>
                    </a:solidFill>
                    <a:latin typeface="+mn-lt"/>
                    <a:ea typeface="+mn-ea"/>
                    <a:cs typeface="+mn-cs"/>
                  </a:defRPr>
                </a:lvl3pPr>
                <a:lvl4pPr marL="1371600" algn="l" defTabSz="914400" rtl="0" eaLnBrk="1" latinLnBrk="0" hangingPunct="1">
                  <a:lnSpc>
                    <a:spcPct val="130000"/>
                  </a:lnSpc>
                  <a:defRPr sz="1800" kern="1200">
                    <a:solidFill>
                      <a:schemeClr val="tx1"/>
                    </a:solidFill>
                    <a:latin typeface="+mn-lt"/>
                    <a:ea typeface="+mn-ea"/>
                    <a:cs typeface="+mn-cs"/>
                  </a:defRPr>
                </a:lvl4pPr>
                <a:lvl5pPr marL="1828800" algn="l" defTabSz="914400" rtl="0" eaLnBrk="1" latinLnBrk="0" hangingPunct="1">
                  <a:lnSpc>
                    <a:spcPct val="130000"/>
                  </a:lnSpc>
                  <a:defRPr sz="1800" kern="1200">
                    <a:solidFill>
                      <a:schemeClr val="tx1"/>
                    </a:solidFill>
                    <a:latin typeface="+mn-lt"/>
                    <a:ea typeface="+mn-ea"/>
                    <a:cs typeface="+mn-cs"/>
                  </a:defRPr>
                </a:lvl5pPr>
                <a:lvl6pPr marL="2286000" algn="l" defTabSz="914400" rtl="0" eaLnBrk="1" latinLnBrk="0" hangingPunct="1">
                  <a:lnSpc>
                    <a:spcPct val="130000"/>
                  </a:lnSpc>
                  <a:defRPr sz="1800" kern="1200">
                    <a:solidFill>
                      <a:schemeClr val="tx1"/>
                    </a:solidFill>
                    <a:latin typeface="+mn-lt"/>
                    <a:ea typeface="+mn-ea"/>
                    <a:cs typeface="+mn-cs"/>
                  </a:defRPr>
                </a:lvl6pPr>
                <a:lvl7pPr marL="2743200" algn="l" defTabSz="914400" rtl="0" eaLnBrk="1" latinLnBrk="0" hangingPunct="1">
                  <a:lnSpc>
                    <a:spcPct val="130000"/>
                  </a:lnSpc>
                  <a:defRPr sz="1800" kern="1200">
                    <a:solidFill>
                      <a:schemeClr val="tx1"/>
                    </a:solidFill>
                    <a:latin typeface="+mn-lt"/>
                    <a:ea typeface="+mn-ea"/>
                    <a:cs typeface="+mn-cs"/>
                  </a:defRPr>
                </a:lvl7pPr>
                <a:lvl8pPr marL="3200400" algn="l" defTabSz="914400" rtl="0" eaLnBrk="1" latinLnBrk="0" hangingPunct="1">
                  <a:lnSpc>
                    <a:spcPct val="130000"/>
                  </a:lnSpc>
                  <a:defRPr sz="1800" kern="1200">
                    <a:solidFill>
                      <a:schemeClr val="tx1"/>
                    </a:solidFill>
                    <a:latin typeface="+mn-lt"/>
                    <a:ea typeface="+mn-ea"/>
                    <a:cs typeface="+mn-cs"/>
                  </a:defRPr>
                </a:lvl8pPr>
                <a:lvl9pPr marL="3657600" algn="l" defTabSz="914400" rtl="0" eaLnBrk="1" latinLnBrk="0" hangingPunct="1">
                  <a:lnSpc>
                    <a:spcPct val="130000"/>
                  </a:lnSpc>
                  <a:defRPr sz="1800" kern="1200">
                    <a:solidFill>
                      <a:schemeClr val="tx1"/>
                    </a:solidFill>
                    <a:latin typeface="+mn-lt"/>
                    <a:ea typeface="+mn-ea"/>
                    <a:cs typeface="+mn-cs"/>
                  </a:defRPr>
                </a:lvl9pPr>
              </a:lstStyle>
              <a:p>
                <a:endParaRPr lang="zh-CN" altLang="en-US"/>
              </a:p>
            </p:txBody>
          </p:sp>
          <p:sp>
            <p:nvSpPr>
              <p:cNvPr id="177" name="AutoShape 4"/>
              <p:cNvSpPr/>
              <p:nvPr/>
            </p:nvSpPr>
            <p:spPr>
              <a:xfrm>
                <a:off x="1197254" y="5955116"/>
                <a:ext cx="122998" cy="122998"/>
              </a:xfrm>
              <a:prstGeom prst="ellipse">
                <a:avLst/>
              </a:prstGeom>
              <a:solidFill>
                <a:schemeClr val="accent1">
                  <a:alpha val="100000"/>
                </a:schemeClr>
              </a:solidFill>
            </p:spPr>
            <p:txBody>
              <a:bodyPr/>
              <a:lstStyle>
                <a:defPPr>
                  <a:defRPr lang="zh-CN"/>
                </a:defPPr>
                <a:lvl1pPr marL="0" algn="l" defTabSz="914400" rtl="0" eaLnBrk="1" latinLnBrk="0" hangingPunct="1">
                  <a:lnSpc>
                    <a:spcPct val="130000"/>
                  </a:lnSpc>
                  <a:defRPr sz="1800" kern="1200">
                    <a:solidFill>
                      <a:schemeClr val="tx1"/>
                    </a:solidFill>
                    <a:latin typeface="+mn-lt"/>
                    <a:ea typeface="+mn-ea"/>
                    <a:cs typeface="+mn-cs"/>
                  </a:defRPr>
                </a:lvl1pPr>
                <a:lvl2pPr marL="457200" algn="l" defTabSz="914400" rtl="0" eaLnBrk="1" latinLnBrk="0" hangingPunct="1">
                  <a:lnSpc>
                    <a:spcPct val="130000"/>
                  </a:lnSpc>
                  <a:defRPr sz="1800" kern="1200">
                    <a:solidFill>
                      <a:schemeClr val="tx1"/>
                    </a:solidFill>
                    <a:latin typeface="+mn-lt"/>
                    <a:ea typeface="+mn-ea"/>
                    <a:cs typeface="+mn-cs"/>
                  </a:defRPr>
                </a:lvl2pPr>
                <a:lvl3pPr marL="914400" algn="l" defTabSz="914400" rtl="0" eaLnBrk="1" latinLnBrk="0" hangingPunct="1">
                  <a:lnSpc>
                    <a:spcPct val="130000"/>
                  </a:lnSpc>
                  <a:defRPr sz="1800" kern="1200">
                    <a:solidFill>
                      <a:schemeClr val="tx1"/>
                    </a:solidFill>
                    <a:latin typeface="+mn-lt"/>
                    <a:ea typeface="+mn-ea"/>
                    <a:cs typeface="+mn-cs"/>
                  </a:defRPr>
                </a:lvl3pPr>
                <a:lvl4pPr marL="1371600" algn="l" defTabSz="914400" rtl="0" eaLnBrk="1" latinLnBrk="0" hangingPunct="1">
                  <a:lnSpc>
                    <a:spcPct val="130000"/>
                  </a:lnSpc>
                  <a:defRPr sz="1800" kern="1200">
                    <a:solidFill>
                      <a:schemeClr val="tx1"/>
                    </a:solidFill>
                    <a:latin typeface="+mn-lt"/>
                    <a:ea typeface="+mn-ea"/>
                    <a:cs typeface="+mn-cs"/>
                  </a:defRPr>
                </a:lvl4pPr>
                <a:lvl5pPr marL="1828800" algn="l" defTabSz="914400" rtl="0" eaLnBrk="1" latinLnBrk="0" hangingPunct="1">
                  <a:lnSpc>
                    <a:spcPct val="130000"/>
                  </a:lnSpc>
                  <a:defRPr sz="1800" kern="1200">
                    <a:solidFill>
                      <a:schemeClr val="tx1"/>
                    </a:solidFill>
                    <a:latin typeface="+mn-lt"/>
                    <a:ea typeface="+mn-ea"/>
                    <a:cs typeface="+mn-cs"/>
                  </a:defRPr>
                </a:lvl5pPr>
                <a:lvl6pPr marL="2286000" algn="l" defTabSz="914400" rtl="0" eaLnBrk="1" latinLnBrk="0" hangingPunct="1">
                  <a:lnSpc>
                    <a:spcPct val="130000"/>
                  </a:lnSpc>
                  <a:defRPr sz="1800" kern="1200">
                    <a:solidFill>
                      <a:schemeClr val="tx1"/>
                    </a:solidFill>
                    <a:latin typeface="+mn-lt"/>
                    <a:ea typeface="+mn-ea"/>
                    <a:cs typeface="+mn-cs"/>
                  </a:defRPr>
                </a:lvl6pPr>
                <a:lvl7pPr marL="2743200" algn="l" defTabSz="914400" rtl="0" eaLnBrk="1" latinLnBrk="0" hangingPunct="1">
                  <a:lnSpc>
                    <a:spcPct val="130000"/>
                  </a:lnSpc>
                  <a:defRPr sz="1800" kern="1200">
                    <a:solidFill>
                      <a:schemeClr val="tx1"/>
                    </a:solidFill>
                    <a:latin typeface="+mn-lt"/>
                    <a:ea typeface="+mn-ea"/>
                    <a:cs typeface="+mn-cs"/>
                  </a:defRPr>
                </a:lvl7pPr>
                <a:lvl8pPr marL="3200400" algn="l" defTabSz="914400" rtl="0" eaLnBrk="1" latinLnBrk="0" hangingPunct="1">
                  <a:lnSpc>
                    <a:spcPct val="130000"/>
                  </a:lnSpc>
                  <a:defRPr sz="1800" kern="1200">
                    <a:solidFill>
                      <a:schemeClr val="tx1"/>
                    </a:solidFill>
                    <a:latin typeface="+mn-lt"/>
                    <a:ea typeface="+mn-ea"/>
                    <a:cs typeface="+mn-cs"/>
                  </a:defRPr>
                </a:lvl8pPr>
                <a:lvl9pPr marL="3657600" algn="l" defTabSz="914400" rtl="0" eaLnBrk="1" latinLnBrk="0" hangingPunct="1">
                  <a:lnSpc>
                    <a:spcPct val="130000"/>
                  </a:lnSpc>
                  <a:defRPr sz="1800" kern="1200">
                    <a:solidFill>
                      <a:schemeClr val="tx1"/>
                    </a:solidFill>
                    <a:latin typeface="+mn-lt"/>
                    <a:ea typeface="+mn-ea"/>
                    <a:cs typeface="+mn-cs"/>
                  </a:defRPr>
                </a:lvl9pPr>
              </a:lstStyle>
              <a:p>
                <a:endParaRPr lang="zh-CN" altLang="en-US"/>
              </a:p>
            </p:txBody>
          </p:sp>
          <p:sp>
            <p:nvSpPr>
              <p:cNvPr id="178" name="AutoShape 5"/>
              <p:cNvSpPr/>
              <p:nvPr/>
            </p:nvSpPr>
            <p:spPr>
              <a:xfrm>
                <a:off x="1880006" y="5955116"/>
                <a:ext cx="122998" cy="122998"/>
              </a:xfrm>
              <a:prstGeom prst="ellipse">
                <a:avLst/>
              </a:prstGeom>
              <a:solidFill>
                <a:schemeClr val="accent1">
                  <a:alpha val="100000"/>
                </a:schemeClr>
              </a:solidFill>
            </p:spPr>
            <p:txBody>
              <a:bodyPr/>
              <a:lstStyle>
                <a:defPPr>
                  <a:defRPr lang="zh-CN"/>
                </a:defPPr>
                <a:lvl1pPr marL="0" algn="l" defTabSz="914400" rtl="0" eaLnBrk="1" latinLnBrk="0" hangingPunct="1">
                  <a:lnSpc>
                    <a:spcPct val="130000"/>
                  </a:lnSpc>
                  <a:defRPr sz="1800" kern="1200">
                    <a:solidFill>
                      <a:schemeClr val="tx1"/>
                    </a:solidFill>
                    <a:latin typeface="+mn-lt"/>
                    <a:ea typeface="+mn-ea"/>
                    <a:cs typeface="+mn-cs"/>
                  </a:defRPr>
                </a:lvl1pPr>
                <a:lvl2pPr marL="457200" algn="l" defTabSz="914400" rtl="0" eaLnBrk="1" latinLnBrk="0" hangingPunct="1">
                  <a:lnSpc>
                    <a:spcPct val="130000"/>
                  </a:lnSpc>
                  <a:defRPr sz="1800" kern="1200">
                    <a:solidFill>
                      <a:schemeClr val="tx1"/>
                    </a:solidFill>
                    <a:latin typeface="+mn-lt"/>
                    <a:ea typeface="+mn-ea"/>
                    <a:cs typeface="+mn-cs"/>
                  </a:defRPr>
                </a:lvl2pPr>
                <a:lvl3pPr marL="914400" algn="l" defTabSz="914400" rtl="0" eaLnBrk="1" latinLnBrk="0" hangingPunct="1">
                  <a:lnSpc>
                    <a:spcPct val="130000"/>
                  </a:lnSpc>
                  <a:defRPr sz="1800" kern="1200">
                    <a:solidFill>
                      <a:schemeClr val="tx1"/>
                    </a:solidFill>
                    <a:latin typeface="+mn-lt"/>
                    <a:ea typeface="+mn-ea"/>
                    <a:cs typeface="+mn-cs"/>
                  </a:defRPr>
                </a:lvl3pPr>
                <a:lvl4pPr marL="1371600" algn="l" defTabSz="914400" rtl="0" eaLnBrk="1" latinLnBrk="0" hangingPunct="1">
                  <a:lnSpc>
                    <a:spcPct val="130000"/>
                  </a:lnSpc>
                  <a:defRPr sz="1800" kern="1200">
                    <a:solidFill>
                      <a:schemeClr val="tx1"/>
                    </a:solidFill>
                    <a:latin typeface="+mn-lt"/>
                    <a:ea typeface="+mn-ea"/>
                    <a:cs typeface="+mn-cs"/>
                  </a:defRPr>
                </a:lvl4pPr>
                <a:lvl5pPr marL="1828800" algn="l" defTabSz="914400" rtl="0" eaLnBrk="1" latinLnBrk="0" hangingPunct="1">
                  <a:lnSpc>
                    <a:spcPct val="130000"/>
                  </a:lnSpc>
                  <a:defRPr sz="1800" kern="1200">
                    <a:solidFill>
                      <a:schemeClr val="tx1"/>
                    </a:solidFill>
                    <a:latin typeface="+mn-lt"/>
                    <a:ea typeface="+mn-ea"/>
                    <a:cs typeface="+mn-cs"/>
                  </a:defRPr>
                </a:lvl5pPr>
                <a:lvl6pPr marL="2286000" algn="l" defTabSz="914400" rtl="0" eaLnBrk="1" latinLnBrk="0" hangingPunct="1">
                  <a:lnSpc>
                    <a:spcPct val="130000"/>
                  </a:lnSpc>
                  <a:defRPr sz="1800" kern="1200">
                    <a:solidFill>
                      <a:schemeClr val="tx1"/>
                    </a:solidFill>
                    <a:latin typeface="+mn-lt"/>
                    <a:ea typeface="+mn-ea"/>
                    <a:cs typeface="+mn-cs"/>
                  </a:defRPr>
                </a:lvl6pPr>
                <a:lvl7pPr marL="2743200" algn="l" defTabSz="914400" rtl="0" eaLnBrk="1" latinLnBrk="0" hangingPunct="1">
                  <a:lnSpc>
                    <a:spcPct val="130000"/>
                  </a:lnSpc>
                  <a:defRPr sz="1800" kern="1200">
                    <a:solidFill>
                      <a:schemeClr val="tx1"/>
                    </a:solidFill>
                    <a:latin typeface="+mn-lt"/>
                    <a:ea typeface="+mn-ea"/>
                    <a:cs typeface="+mn-cs"/>
                  </a:defRPr>
                </a:lvl7pPr>
                <a:lvl8pPr marL="3200400" algn="l" defTabSz="914400" rtl="0" eaLnBrk="1" latinLnBrk="0" hangingPunct="1">
                  <a:lnSpc>
                    <a:spcPct val="130000"/>
                  </a:lnSpc>
                  <a:defRPr sz="1800" kern="1200">
                    <a:solidFill>
                      <a:schemeClr val="tx1"/>
                    </a:solidFill>
                    <a:latin typeface="+mn-lt"/>
                    <a:ea typeface="+mn-ea"/>
                    <a:cs typeface="+mn-cs"/>
                  </a:defRPr>
                </a:lvl8pPr>
                <a:lvl9pPr marL="3657600" algn="l" defTabSz="914400" rtl="0" eaLnBrk="1" latinLnBrk="0" hangingPunct="1">
                  <a:lnSpc>
                    <a:spcPct val="130000"/>
                  </a:lnSpc>
                  <a:defRPr sz="1800" kern="1200">
                    <a:solidFill>
                      <a:schemeClr val="tx1"/>
                    </a:solidFill>
                    <a:latin typeface="+mn-lt"/>
                    <a:ea typeface="+mn-ea"/>
                    <a:cs typeface="+mn-cs"/>
                  </a:defRPr>
                </a:lvl9pPr>
              </a:lstStyle>
              <a:p>
                <a:endParaRPr lang="zh-CN" altLang="en-US"/>
              </a:p>
            </p:txBody>
          </p:sp>
          <p:cxnSp>
            <p:nvCxnSpPr>
              <p:cNvPr id="179" name="Connector 6"/>
              <p:cNvCxnSpPr/>
              <p:nvPr/>
            </p:nvCxnSpPr>
            <p:spPr>
              <a:xfrm>
                <a:off x="1951634" y="6029346"/>
                <a:ext cx="10254150" cy="0"/>
              </a:xfrm>
              <a:prstGeom prst="line">
                <a:avLst/>
              </a:prstGeom>
              <a:ln w="14288">
                <a:solidFill>
                  <a:schemeClr val="accent1"/>
                </a:solidFill>
                <a:prstDash val="dash"/>
              </a:ln>
            </p:spPr>
            <p:style>
              <a:lnRef idx="0">
                <a:schemeClr val="accent1"/>
              </a:lnRef>
              <a:fillRef idx="1">
                <a:schemeClr val="accent1"/>
              </a:fillRef>
              <a:effectRef idx="0">
                <a:schemeClr val="accent1"/>
              </a:effectRef>
              <a:fontRef idx="minor">
                <a:schemeClr val="lt1"/>
              </a:fontRef>
            </p:style>
          </p:cxnSp>
          <p:sp>
            <p:nvSpPr>
              <p:cNvPr id="180" name="TextBox 8" descr="{&quot;isTemplate&quot;:true,&quot;type&quot;:&quot;title&quot;,&quot;canOmit&quot;:false,&quot;range&quot;:0}"/>
              <p:cNvSpPr txBox="1"/>
              <p:nvPr/>
            </p:nvSpPr>
            <p:spPr>
              <a:xfrm>
                <a:off x="1197254" y="3971227"/>
                <a:ext cx="8032750" cy="673100"/>
              </a:xfrm>
              <a:prstGeom prst="rect">
                <a:avLst/>
              </a:prstGeom>
            </p:spPr>
            <p:txBody>
              <a:bodyPr vert="horz" wrap="square" lIns="123825" tIns="123825" rIns="57150" bIns="123825" rtlCol="0" anchor="t" anchorCtr="0">
                <a:spAutoFit/>
              </a:bodyPr>
              <a:lstStyle>
                <a:defPPr>
                  <a:defRPr lang="zh-CN"/>
                </a:defPPr>
                <a:lvl1pPr marL="0" algn="l" defTabSz="914400" rtl="0" eaLnBrk="1" latinLnBrk="0" hangingPunct="1">
                  <a:lnSpc>
                    <a:spcPct val="130000"/>
                  </a:lnSpc>
                  <a:defRPr sz="1800" kern="1200">
                    <a:solidFill>
                      <a:schemeClr val="tx1"/>
                    </a:solidFill>
                    <a:latin typeface="+mn-lt"/>
                    <a:ea typeface="+mn-ea"/>
                    <a:cs typeface="+mn-cs"/>
                  </a:defRPr>
                </a:lvl1pPr>
                <a:lvl2pPr marL="457200" algn="l" defTabSz="914400" rtl="0" eaLnBrk="1" latinLnBrk="0" hangingPunct="1">
                  <a:lnSpc>
                    <a:spcPct val="130000"/>
                  </a:lnSpc>
                  <a:defRPr sz="1800" kern="1200">
                    <a:solidFill>
                      <a:schemeClr val="tx1"/>
                    </a:solidFill>
                    <a:latin typeface="+mn-lt"/>
                    <a:ea typeface="+mn-ea"/>
                    <a:cs typeface="+mn-cs"/>
                  </a:defRPr>
                </a:lvl2pPr>
                <a:lvl3pPr marL="914400" algn="l" defTabSz="914400" rtl="0" eaLnBrk="1" latinLnBrk="0" hangingPunct="1">
                  <a:lnSpc>
                    <a:spcPct val="130000"/>
                  </a:lnSpc>
                  <a:defRPr sz="1800" kern="1200">
                    <a:solidFill>
                      <a:schemeClr val="tx1"/>
                    </a:solidFill>
                    <a:latin typeface="+mn-lt"/>
                    <a:ea typeface="+mn-ea"/>
                    <a:cs typeface="+mn-cs"/>
                  </a:defRPr>
                </a:lvl3pPr>
                <a:lvl4pPr marL="1371600" algn="l" defTabSz="914400" rtl="0" eaLnBrk="1" latinLnBrk="0" hangingPunct="1">
                  <a:lnSpc>
                    <a:spcPct val="130000"/>
                  </a:lnSpc>
                  <a:defRPr sz="1800" kern="1200">
                    <a:solidFill>
                      <a:schemeClr val="tx1"/>
                    </a:solidFill>
                    <a:latin typeface="+mn-lt"/>
                    <a:ea typeface="+mn-ea"/>
                    <a:cs typeface="+mn-cs"/>
                  </a:defRPr>
                </a:lvl4pPr>
                <a:lvl5pPr marL="1828800" algn="l" defTabSz="914400" rtl="0" eaLnBrk="1" latinLnBrk="0" hangingPunct="1">
                  <a:lnSpc>
                    <a:spcPct val="130000"/>
                  </a:lnSpc>
                  <a:defRPr sz="1800" kern="1200">
                    <a:solidFill>
                      <a:schemeClr val="tx1"/>
                    </a:solidFill>
                    <a:latin typeface="+mn-lt"/>
                    <a:ea typeface="+mn-ea"/>
                    <a:cs typeface="+mn-cs"/>
                  </a:defRPr>
                </a:lvl5pPr>
                <a:lvl6pPr marL="2286000" algn="l" defTabSz="914400" rtl="0" eaLnBrk="1" latinLnBrk="0" hangingPunct="1">
                  <a:lnSpc>
                    <a:spcPct val="130000"/>
                  </a:lnSpc>
                  <a:defRPr sz="1800" kern="1200">
                    <a:solidFill>
                      <a:schemeClr val="tx1"/>
                    </a:solidFill>
                    <a:latin typeface="+mn-lt"/>
                    <a:ea typeface="+mn-ea"/>
                    <a:cs typeface="+mn-cs"/>
                  </a:defRPr>
                </a:lvl6pPr>
                <a:lvl7pPr marL="2743200" algn="l" defTabSz="914400" rtl="0" eaLnBrk="1" latinLnBrk="0" hangingPunct="1">
                  <a:lnSpc>
                    <a:spcPct val="130000"/>
                  </a:lnSpc>
                  <a:defRPr sz="1800" kern="1200">
                    <a:solidFill>
                      <a:schemeClr val="tx1"/>
                    </a:solidFill>
                    <a:latin typeface="+mn-lt"/>
                    <a:ea typeface="+mn-ea"/>
                    <a:cs typeface="+mn-cs"/>
                  </a:defRPr>
                </a:lvl7pPr>
                <a:lvl8pPr marL="3200400" algn="l" defTabSz="914400" rtl="0" eaLnBrk="1" latinLnBrk="0" hangingPunct="1">
                  <a:lnSpc>
                    <a:spcPct val="130000"/>
                  </a:lnSpc>
                  <a:defRPr sz="1800" kern="1200">
                    <a:solidFill>
                      <a:schemeClr val="tx1"/>
                    </a:solidFill>
                    <a:latin typeface="+mn-lt"/>
                    <a:ea typeface="+mn-ea"/>
                    <a:cs typeface="+mn-cs"/>
                  </a:defRPr>
                </a:lvl8pPr>
                <a:lvl9pPr marL="3657600" algn="l" defTabSz="914400" rtl="0" eaLnBrk="1" latinLnBrk="0" hangingPunct="1">
                  <a:lnSpc>
                    <a:spcPct val="130000"/>
                  </a:lnSpc>
                  <a:defRPr sz="1800" kern="1200">
                    <a:solidFill>
                      <a:schemeClr val="tx1"/>
                    </a:solidFill>
                    <a:latin typeface="+mn-lt"/>
                    <a:ea typeface="+mn-ea"/>
                    <a:cs typeface="+mn-cs"/>
                  </a:defRPr>
                </a:lvl9pPr>
              </a:lstStyle>
              <a:p>
                <a:pPr>
                  <a:lnSpc>
                    <a:spcPct val="140000"/>
                  </a:lnSpc>
                </a:pPr>
                <a:r>
                  <a:rPr lang="zh-CN" sz="2000" b="1">
                    <a:solidFill>
                      <a:schemeClr val="accent1">
                        <a:alpha val="100000"/>
                      </a:schemeClr>
                    </a:solidFill>
                    <a:latin typeface="Microsoft Yahei"/>
                    <a:ea typeface="Microsoft Yahei"/>
                  </a:rPr>
                  <a:t>对象：企业安全生产管理人员</a:t>
                </a:r>
                <a:endParaRPr/>
              </a:p>
            </p:txBody>
          </p:sp>
          <p:sp>
            <p:nvSpPr>
              <p:cNvPr id="181" name="TextBox 9" descr="{&quot;isTemplate&quot;:true,&quot;type&quot;:&quot;content&quot;,&quot;canOmit&quot;:false,&quot;range&quot;:0}"/>
              <p:cNvSpPr txBox="1"/>
              <p:nvPr/>
            </p:nvSpPr>
            <p:spPr>
              <a:xfrm>
                <a:off x="1197254" y="4461419"/>
                <a:ext cx="7810500" cy="1282700"/>
              </a:xfrm>
              <a:prstGeom prst="rect">
                <a:avLst/>
              </a:prstGeom>
            </p:spPr>
            <p:txBody>
              <a:bodyPr vert="horz" wrap="square" lIns="123825" tIns="123825" rIns="57150" bIns="123825" rtlCol="0" anchor="t" anchorCtr="0">
                <a:noAutofit/>
              </a:bodyPr>
              <a:lstStyle>
                <a:defPPr>
                  <a:defRPr lang="zh-CN"/>
                </a:defPPr>
                <a:lvl1pPr marL="0" algn="l" defTabSz="914400" rtl="0" eaLnBrk="1" latinLnBrk="0" hangingPunct="1">
                  <a:lnSpc>
                    <a:spcPct val="130000"/>
                  </a:lnSpc>
                  <a:defRPr sz="1800" kern="1200">
                    <a:solidFill>
                      <a:schemeClr val="tx1"/>
                    </a:solidFill>
                    <a:latin typeface="+mn-lt"/>
                    <a:ea typeface="+mn-ea"/>
                    <a:cs typeface="+mn-cs"/>
                  </a:defRPr>
                </a:lvl1pPr>
                <a:lvl2pPr marL="457200" algn="l" defTabSz="914400" rtl="0" eaLnBrk="1" latinLnBrk="0" hangingPunct="1">
                  <a:lnSpc>
                    <a:spcPct val="130000"/>
                  </a:lnSpc>
                  <a:defRPr sz="1800" kern="1200">
                    <a:solidFill>
                      <a:schemeClr val="tx1"/>
                    </a:solidFill>
                    <a:latin typeface="+mn-lt"/>
                    <a:ea typeface="+mn-ea"/>
                    <a:cs typeface="+mn-cs"/>
                  </a:defRPr>
                </a:lvl2pPr>
                <a:lvl3pPr marL="914400" algn="l" defTabSz="914400" rtl="0" eaLnBrk="1" latinLnBrk="0" hangingPunct="1">
                  <a:lnSpc>
                    <a:spcPct val="130000"/>
                  </a:lnSpc>
                  <a:defRPr sz="1800" kern="1200">
                    <a:solidFill>
                      <a:schemeClr val="tx1"/>
                    </a:solidFill>
                    <a:latin typeface="+mn-lt"/>
                    <a:ea typeface="+mn-ea"/>
                    <a:cs typeface="+mn-cs"/>
                  </a:defRPr>
                </a:lvl3pPr>
                <a:lvl4pPr marL="1371600" algn="l" defTabSz="914400" rtl="0" eaLnBrk="1" latinLnBrk="0" hangingPunct="1">
                  <a:lnSpc>
                    <a:spcPct val="130000"/>
                  </a:lnSpc>
                  <a:defRPr sz="1800" kern="1200">
                    <a:solidFill>
                      <a:schemeClr val="tx1"/>
                    </a:solidFill>
                    <a:latin typeface="+mn-lt"/>
                    <a:ea typeface="+mn-ea"/>
                    <a:cs typeface="+mn-cs"/>
                  </a:defRPr>
                </a:lvl4pPr>
                <a:lvl5pPr marL="1828800" algn="l" defTabSz="914400" rtl="0" eaLnBrk="1" latinLnBrk="0" hangingPunct="1">
                  <a:lnSpc>
                    <a:spcPct val="130000"/>
                  </a:lnSpc>
                  <a:defRPr sz="1800" kern="1200">
                    <a:solidFill>
                      <a:schemeClr val="tx1"/>
                    </a:solidFill>
                    <a:latin typeface="+mn-lt"/>
                    <a:ea typeface="+mn-ea"/>
                    <a:cs typeface="+mn-cs"/>
                  </a:defRPr>
                </a:lvl5pPr>
                <a:lvl6pPr marL="2286000" algn="l" defTabSz="914400" rtl="0" eaLnBrk="1" latinLnBrk="0" hangingPunct="1">
                  <a:lnSpc>
                    <a:spcPct val="130000"/>
                  </a:lnSpc>
                  <a:defRPr sz="1800" kern="1200">
                    <a:solidFill>
                      <a:schemeClr val="tx1"/>
                    </a:solidFill>
                    <a:latin typeface="+mn-lt"/>
                    <a:ea typeface="+mn-ea"/>
                    <a:cs typeface="+mn-cs"/>
                  </a:defRPr>
                </a:lvl6pPr>
                <a:lvl7pPr marL="2743200" algn="l" defTabSz="914400" rtl="0" eaLnBrk="1" latinLnBrk="0" hangingPunct="1">
                  <a:lnSpc>
                    <a:spcPct val="130000"/>
                  </a:lnSpc>
                  <a:defRPr sz="1800" kern="1200">
                    <a:solidFill>
                      <a:schemeClr val="tx1"/>
                    </a:solidFill>
                    <a:latin typeface="+mn-lt"/>
                    <a:ea typeface="+mn-ea"/>
                    <a:cs typeface="+mn-cs"/>
                  </a:defRPr>
                </a:lvl7pPr>
                <a:lvl8pPr marL="3200400" algn="l" defTabSz="914400" rtl="0" eaLnBrk="1" latinLnBrk="0" hangingPunct="1">
                  <a:lnSpc>
                    <a:spcPct val="130000"/>
                  </a:lnSpc>
                  <a:defRPr sz="1800" kern="1200">
                    <a:solidFill>
                      <a:schemeClr val="tx1"/>
                    </a:solidFill>
                    <a:latin typeface="+mn-lt"/>
                    <a:ea typeface="+mn-ea"/>
                    <a:cs typeface="+mn-cs"/>
                  </a:defRPr>
                </a:lvl8pPr>
                <a:lvl9pPr marL="3657600" algn="l" defTabSz="914400" rtl="0" eaLnBrk="1" latinLnBrk="0" hangingPunct="1">
                  <a:lnSpc>
                    <a:spcPct val="130000"/>
                  </a:lnSpc>
                  <a:defRPr sz="1800" kern="1200">
                    <a:solidFill>
                      <a:schemeClr val="tx1"/>
                    </a:solidFill>
                    <a:latin typeface="+mn-lt"/>
                    <a:ea typeface="+mn-ea"/>
                    <a:cs typeface="+mn-cs"/>
                  </a:defRPr>
                </a:lvl9pPr>
              </a:lstStyle>
              <a:p>
                <a:pPr marL="0" lvl="0" indent="-203200">
                  <a:lnSpc>
                    <a:spcPct val="130000"/>
                  </a:lnSpc>
                  <a:buFont typeface="Arial" pitchFamily="34" charset="0"/>
                  <a:buChar char="•"/>
                </a:pPr>
                <a:r>
                  <a:rPr lang="zh-CN" sz="1400">
                    <a:solidFill>
                      <a:schemeClr val="tx1">
                        <a:alpha val="100000"/>
                      </a:schemeClr>
                    </a:solidFill>
                    <a:latin typeface="Microsoft Yahei"/>
                    <a:ea typeface="Microsoft Yahei"/>
                  </a:rPr>
                  <a:t>生产经营单位主要负责人</a:t>
                </a:r>
                <a:endParaRPr/>
              </a:p>
              <a:p>
                <a:pPr marL="0" lvl="0" indent="-203200">
                  <a:lnSpc>
                    <a:spcPct val="130000"/>
                  </a:lnSpc>
                  <a:buFont typeface="Arial" pitchFamily="34" charset="0"/>
                  <a:buChar char="•"/>
                </a:pPr>
                <a:r>
                  <a:rPr lang="zh-CN" sz="1400">
                    <a:solidFill>
                      <a:schemeClr val="tx1">
                        <a:alpha val="100000"/>
                      </a:schemeClr>
                    </a:solidFill>
                    <a:latin typeface="Microsoft Yahei"/>
                    <a:ea typeface="Microsoft Yahei"/>
                  </a:rPr>
                  <a:t>安全生产管理机构负责人</a:t>
                </a:r>
                <a:endParaRPr/>
              </a:p>
              <a:p>
                <a:pPr marL="0" lvl="0" indent="-203200">
                  <a:lnSpc>
                    <a:spcPct val="130000"/>
                  </a:lnSpc>
                  <a:buFont typeface="Arial" pitchFamily="34" charset="0"/>
                  <a:buChar char="•"/>
                </a:pPr>
                <a:r>
                  <a:rPr lang="zh-CN" sz="1400">
                    <a:solidFill>
                      <a:schemeClr val="tx1">
                        <a:alpha val="100000"/>
                      </a:schemeClr>
                    </a:solidFill>
                    <a:latin typeface="Microsoft Yahei"/>
                    <a:ea typeface="Microsoft Yahei"/>
                  </a:rPr>
                  <a:t>安全生产管理人员</a:t>
                </a:r>
                <a:endParaRPr/>
              </a:p>
            </p:txBody>
          </p:sp>
        </p:grpSp>
        <p:grpSp>
          <p:nvGrpSpPr>
            <p:cNvPr id="182" name="Group 635"/>
            <p:cNvGrpSpPr/>
            <p:nvPr/>
          </p:nvGrpSpPr>
          <p:grpSpPr>
            <a:xfrm>
              <a:off x="3499345" y="1423099"/>
              <a:ext cx="11008530" cy="2005901"/>
              <a:chOff x="3499345" y="1423099"/>
              <a:chExt cx="11008530" cy="2005901"/>
            </a:xfrm>
          </p:grpSpPr>
          <p:sp>
            <p:nvSpPr>
              <p:cNvPr id="183" name="TextBox 2" descr="{&quot;isTemplate&quot;:true,&quot;type&quot;:&quot;title&quot;,&quot;canOmit&quot;:false,&quot;range&quot;:0}"/>
              <p:cNvSpPr txBox="1"/>
              <p:nvPr/>
            </p:nvSpPr>
            <p:spPr>
              <a:xfrm>
                <a:off x="3574694" y="1423099"/>
                <a:ext cx="8032750" cy="673100"/>
              </a:xfrm>
              <a:prstGeom prst="rect">
                <a:avLst/>
              </a:prstGeom>
            </p:spPr>
            <p:txBody>
              <a:bodyPr vert="horz" wrap="square" lIns="123825" tIns="123825" rIns="57150" bIns="123825" rtlCol="0" anchor="t" anchorCtr="0">
                <a:spAutoFit/>
              </a:bodyPr>
              <a:lstStyle>
                <a:defPPr>
                  <a:defRPr lang="zh-CN"/>
                </a:defPPr>
                <a:lvl1pPr marL="0" algn="l" defTabSz="914400" rtl="0" eaLnBrk="1" latinLnBrk="0" hangingPunct="1">
                  <a:lnSpc>
                    <a:spcPct val="130000"/>
                  </a:lnSpc>
                  <a:defRPr sz="1800" kern="1200">
                    <a:solidFill>
                      <a:schemeClr val="tx1"/>
                    </a:solidFill>
                    <a:latin typeface="+mn-lt"/>
                    <a:ea typeface="+mn-ea"/>
                    <a:cs typeface="+mn-cs"/>
                  </a:defRPr>
                </a:lvl1pPr>
                <a:lvl2pPr marL="457200" algn="l" defTabSz="914400" rtl="0" eaLnBrk="1" latinLnBrk="0" hangingPunct="1">
                  <a:lnSpc>
                    <a:spcPct val="130000"/>
                  </a:lnSpc>
                  <a:defRPr sz="1800" kern="1200">
                    <a:solidFill>
                      <a:schemeClr val="tx1"/>
                    </a:solidFill>
                    <a:latin typeface="+mn-lt"/>
                    <a:ea typeface="+mn-ea"/>
                    <a:cs typeface="+mn-cs"/>
                  </a:defRPr>
                </a:lvl2pPr>
                <a:lvl3pPr marL="914400" algn="l" defTabSz="914400" rtl="0" eaLnBrk="1" latinLnBrk="0" hangingPunct="1">
                  <a:lnSpc>
                    <a:spcPct val="130000"/>
                  </a:lnSpc>
                  <a:defRPr sz="1800" kern="1200">
                    <a:solidFill>
                      <a:schemeClr val="tx1"/>
                    </a:solidFill>
                    <a:latin typeface="+mn-lt"/>
                    <a:ea typeface="+mn-ea"/>
                    <a:cs typeface="+mn-cs"/>
                  </a:defRPr>
                </a:lvl3pPr>
                <a:lvl4pPr marL="1371600" algn="l" defTabSz="914400" rtl="0" eaLnBrk="1" latinLnBrk="0" hangingPunct="1">
                  <a:lnSpc>
                    <a:spcPct val="130000"/>
                  </a:lnSpc>
                  <a:defRPr sz="1800" kern="1200">
                    <a:solidFill>
                      <a:schemeClr val="tx1"/>
                    </a:solidFill>
                    <a:latin typeface="+mn-lt"/>
                    <a:ea typeface="+mn-ea"/>
                    <a:cs typeface="+mn-cs"/>
                  </a:defRPr>
                </a:lvl4pPr>
                <a:lvl5pPr marL="1828800" algn="l" defTabSz="914400" rtl="0" eaLnBrk="1" latinLnBrk="0" hangingPunct="1">
                  <a:lnSpc>
                    <a:spcPct val="130000"/>
                  </a:lnSpc>
                  <a:defRPr sz="1800" kern="1200">
                    <a:solidFill>
                      <a:schemeClr val="tx1"/>
                    </a:solidFill>
                    <a:latin typeface="+mn-lt"/>
                    <a:ea typeface="+mn-ea"/>
                    <a:cs typeface="+mn-cs"/>
                  </a:defRPr>
                </a:lvl5pPr>
                <a:lvl6pPr marL="2286000" algn="l" defTabSz="914400" rtl="0" eaLnBrk="1" latinLnBrk="0" hangingPunct="1">
                  <a:lnSpc>
                    <a:spcPct val="130000"/>
                  </a:lnSpc>
                  <a:defRPr sz="1800" kern="1200">
                    <a:solidFill>
                      <a:schemeClr val="tx1"/>
                    </a:solidFill>
                    <a:latin typeface="+mn-lt"/>
                    <a:ea typeface="+mn-ea"/>
                    <a:cs typeface="+mn-cs"/>
                  </a:defRPr>
                </a:lvl6pPr>
                <a:lvl7pPr marL="2743200" algn="l" defTabSz="914400" rtl="0" eaLnBrk="1" latinLnBrk="0" hangingPunct="1">
                  <a:lnSpc>
                    <a:spcPct val="130000"/>
                  </a:lnSpc>
                  <a:defRPr sz="1800" kern="1200">
                    <a:solidFill>
                      <a:schemeClr val="tx1"/>
                    </a:solidFill>
                    <a:latin typeface="+mn-lt"/>
                    <a:ea typeface="+mn-ea"/>
                    <a:cs typeface="+mn-cs"/>
                  </a:defRPr>
                </a:lvl7pPr>
                <a:lvl8pPr marL="3200400" algn="l" defTabSz="914400" rtl="0" eaLnBrk="1" latinLnBrk="0" hangingPunct="1">
                  <a:lnSpc>
                    <a:spcPct val="130000"/>
                  </a:lnSpc>
                  <a:defRPr sz="1800" kern="1200">
                    <a:solidFill>
                      <a:schemeClr val="tx1"/>
                    </a:solidFill>
                    <a:latin typeface="+mn-lt"/>
                    <a:ea typeface="+mn-ea"/>
                    <a:cs typeface="+mn-cs"/>
                  </a:defRPr>
                </a:lvl8pPr>
                <a:lvl9pPr marL="3657600" algn="l" defTabSz="914400" rtl="0" eaLnBrk="1" latinLnBrk="0" hangingPunct="1">
                  <a:lnSpc>
                    <a:spcPct val="130000"/>
                  </a:lnSpc>
                  <a:defRPr sz="1800" kern="1200">
                    <a:solidFill>
                      <a:schemeClr val="tx1"/>
                    </a:solidFill>
                    <a:latin typeface="+mn-lt"/>
                    <a:ea typeface="+mn-ea"/>
                    <a:cs typeface="+mn-cs"/>
                  </a:defRPr>
                </a:lvl9pPr>
              </a:lstStyle>
              <a:p>
                <a:pPr>
                  <a:lnSpc>
                    <a:spcPct val="140000"/>
                  </a:lnSpc>
                </a:pPr>
                <a:r>
                  <a:rPr lang="zh-CN" sz="2000" b="1">
                    <a:solidFill>
                      <a:schemeClr val="accent1">
                        <a:alpha val="100000"/>
                      </a:schemeClr>
                    </a:solidFill>
                    <a:latin typeface="Microsoft Yahei"/>
                    <a:ea typeface="Microsoft Yahei"/>
                  </a:rPr>
                  <a:t>要求：参加培训的人员应当具备一定的安全生产知识和管理能力</a:t>
                </a:r>
                <a:endParaRPr/>
              </a:p>
            </p:txBody>
          </p:sp>
          <p:sp>
            <p:nvSpPr>
              <p:cNvPr id="184" name="TextBox 7" descr="{&quot;isTemplate&quot;:true,&quot;type&quot;:&quot;content&quot;,&quot;canOmit&quot;:false,&quot;range&quot;:0}"/>
              <p:cNvSpPr txBox="1"/>
              <p:nvPr/>
            </p:nvSpPr>
            <p:spPr>
              <a:xfrm>
                <a:off x="3574694" y="1913291"/>
                <a:ext cx="7778750" cy="1282700"/>
              </a:xfrm>
              <a:prstGeom prst="rect">
                <a:avLst/>
              </a:prstGeom>
            </p:spPr>
            <p:txBody>
              <a:bodyPr vert="horz" wrap="square" lIns="123825" tIns="123825" rIns="57150" bIns="123825" rtlCol="0" anchor="t" anchorCtr="0">
                <a:noAutofit/>
              </a:bodyPr>
              <a:lstStyle>
                <a:defPPr>
                  <a:defRPr lang="zh-CN"/>
                </a:defPPr>
                <a:lvl1pPr marL="0" algn="l" defTabSz="914400" rtl="0" eaLnBrk="1" latinLnBrk="0" hangingPunct="1">
                  <a:lnSpc>
                    <a:spcPct val="130000"/>
                  </a:lnSpc>
                  <a:defRPr sz="1800" kern="1200">
                    <a:solidFill>
                      <a:schemeClr val="tx1"/>
                    </a:solidFill>
                    <a:latin typeface="+mn-lt"/>
                    <a:ea typeface="+mn-ea"/>
                    <a:cs typeface="+mn-cs"/>
                  </a:defRPr>
                </a:lvl1pPr>
                <a:lvl2pPr marL="457200" algn="l" defTabSz="914400" rtl="0" eaLnBrk="1" latinLnBrk="0" hangingPunct="1">
                  <a:lnSpc>
                    <a:spcPct val="130000"/>
                  </a:lnSpc>
                  <a:defRPr sz="1800" kern="1200">
                    <a:solidFill>
                      <a:schemeClr val="tx1"/>
                    </a:solidFill>
                    <a:latin typeface="+mn-lt"/>
                    <a:ea typeface="+mn-ea"/>
                    <a:cs typeface="+mn-cs"/>
                  </a:defRPr>
                </a:lvl2pPr>
                <a:lvl3pPr marL="914400" algn="l" defTabSz="914400" rtl="0" eaLnBrk="1" latinLnBrk="0" hangingPunct="1">
                  <a:lnSpc>
                    <a:spcPct val="130000"/>
                  </a:lnSpc>
                  <a:defRPr sz="1800" kern="1200">
                    <a:solidFill>
                      <a:schemeClr val="tx1"/>
                    </a:solidFill>
                    <a:latin typeface="+mn-lt"/>
                    <a:ea typeface="+mn-ea"/>
                    <a:cs typeface="+mn-cs"/>
                  </a:defRPr>
                </a:lvl3pPr>
                <a:lvl4pPr marL="1371600" algn="l" defTabSz="914400" rtl="0" eaLnBrk="1" latinLnBrk="0" hangingPunct="1">
                  <a:lnSpc>
                    <a:spcPct val="130000"/>
                  </a:lnSpc>
                  <a:defRPr sz="1800" kern="1200">
                    <a:solidFill>
                      <a:schemeClr val="tx1"/>
                    </a:solidFill>
                    <a:latin typeface="+mn-lt"/>
                    <a:ea typeface="+mn-ea"/>
                    <a:cs typeface="+mn-cs"/>
                  </a:defRPr>
                </a:lvl4pPr>
                <a:lvl5pPr marL="1828800" algn="l" defTabSz="914400" rtl="0" eaLnBrk="1" latinLnBrk="0" hangingPunct="1">
                  <a:lnSpc>
                    <a:spcPct val="130000"/>
                  </a:lnSpc>
                  <a:defRPr sz="1800" kern="1200">
                    <a:solidFill>
                      <a:schemeClr val="tx1"/>
                    </a:solidFill>
                    <a:latin typeface="+mn-lt"/>
                    <a:ea typeface="+mn-ea"/>
                    <a:cs typeface="+mn-cs"/>
                  </a:defRPr>
                </a:lvl5pPr>
                <a:lvl6pPr marL="2286000" algn="l" defTabSz="914400" rtl="0" eaLnBrk="1" latinLnBrk="0" hangingPunct="1">
                  <a:lnSpc>
                    <a:spcPct val="130000"/>
                  </a:lnSpc>
                  <a:defRPr sz="1800" kern="1200">
                    <a:solidFill>
                      <a:schemeClr val="tx1"/>
                    </a:solidFill>
                    <a:latin typeface="+mn-lt"/>
                    <a:ea typeface="+mn-ea"/>
                    <a:cs typeface="+mn-cs"/>
                  </a:defRPr>
                </a:lvl6pPr>
                <a:lvl7pPr marL="2743200" algn="l" defTabSz="914400" rtl="0" eaLnBrk="1" latinLnBrk="0" hangingPunct="1">
                  <a:lnSpc>
                    <a:spcPct val="130000"/>
                  </a:lnSpc>
                  <a:defRPr sz="1800" kern="1200">
                    <a:solidFill>
                      <a:schemeClr val="tx1"/>
                    </a:solidFill>
                    <a:latin typeface="+mn-lt"/>
                    <a:ea typeface="+mn-ea"/>
                    <a:cs typeface="+mn-cs"/>
                  </a:defRPr>
                </a:lvl7pPr>
                <a:lvl8pPr marL="3200400" algn="l" defTabSz="914400" rtl="0" eaLnBrk="1" latinLnBrk="0" hangingPunct="1">
                  <a:lnSpc>
                    <a:spcPct val="130000"/>
                  </a:lnSpc>
                  <a:defRPr sz="1800" kern="1200">
                    <a:solidFill>
                      <a:schemeClr val="tx1"/>
                    </a:solidFill>
                    <a:latin typeface="+mn-lt"/>
                    <a:ea typeface="+mn-ea"/>
                    <a:cs typeface="+mn-cs"/>
                  </a:defRPr>
                </a:lvl8pPr>
                <a:lvl9pPr marL="3657600" algn="l" defTabSz="914400" rtl="0" eaLnBrk="1" latinLnBrk="0" hangingPunct="1">
                  <a:lnSpc>
                    <a:spcPct val="130000"/>
                  </a:lnSpc>
                  <a:defRPr sz="1800" kern="1200">
                    <a:solidFill>
                      <a:schemeClr val="tx1"/>
                    </a:solidFill>
                    <a:latin typeface="+mn-lt"/>
                    <a:ea typeface="+mn-ea"/>
                    <a:cs typeface="+mn-cs"/>
                  </a:defRPr>
                </a:lvl9pPr>
              </a:lstStyle>
              <a:p>
                <a:pPr marL="0" lvl="0" indent="-203200">
                  <a:lnSpc>
                    <a:spcPct val="130000"/>
                  </a:lnSpc>
                  <a:buFont typeface="Arial" pitchFamily="34" charset="0"/>
                  <a:buChar char="•"/>
                </a:pPr>
                <a:r>
                  <a:rPr lang="zh-CN" sz="1400">
                    <a:solidFill>
                      <a:schemeClr val="tx1">
                        <a:alpha val="100000"/>
                      </a:schemeClr>
                    </a:solidFill>
                    <a:latin typeface="Microsoft Yahei"/>
                    <a:ea typeface="Microsoft Yahei"/>
                  </a:rPr>
                  <a:t>掌握安全生产法律法规和政策要求</a:t>
                </a:r>
                <a:endParaRPr/>
              </a:p>
              <a:p>
                <a:pPr marL="0" lvl="0" indent="-203200">
                  <a:lnSpc>
                    <a:spcPct val="130000"/>
                  </a:lnSpc>
                  <a:buFont typeface="Arial" pitchFamily="34" charset="0"/>
                  <a:buChar char="•"/>
                </a:pPr>
                <a:r>
                  <a:rPr lang="zh-CN" sz="1400">
                    <a:solidFill>
                      <a:schemeClr val="tx1">
                        <a:alpha val="100000"/>
                      </a:schemeClr>
                    </a:solidFill>
                    <a:latin typeface="Microsoft Yahei"/>
                    <a:ea typeface="Microsoft Yahei"/>
                  </a:rPr>
                  <a:t>熟悉安全生产管理的基本原理和方法</a:t>
                </a:r>
                <a:endParaRPr/>
              </a:p>
              <a:p>
                <a:pPr marL="0" lvl="0" indent="-203200">
                  <a:lnSpc>
                    <a:spcPct val="130000"/>
                  </a:lnSpc>
                  <a:buFont typeface="Arial" pitchFamily="34" charset="0"/>
                  <a:buChar char="•"/>
                </a:pPr>
                <a:r>
                  <a:rPr lang="zh-CN" sz="1400">
                    <a:solidFill>
                      <a:schemeClr val="tx1">
                        <a:alpha val="100000"/>
                      </a:schemeClr>
                    </a:solidFill>
                    <a:latin typeface="Microsoft Yahei"/>
                    <a:ea typeface="Microsoft Yahei"/>
                  </a:rPr>
                  <a:t>掌握安全生产技术和事故应急处理技能</a:t>
                </a:r>
                <a:endParaRPr/>
              </a:p>
            </p:txBody>
          </p:sp>
          <p:sp>
            <p:nvSpPr>
              <p:cNvPr id="185" name="AutoShape 10"/>
              <p:cNvSpPr/>
              <p:nvPr/>
            </p:nvSpPr>
            <p:spPr>
              <a:xfrm>
                <a:off x="3552256" y="3306002"/>
                <a:ext cx="701468" cy="122998"/>
              </a:xfrm>
              <a:prstGeom prst="rect">
                <a:avLst/>
              </a:prstGeom>
              <a:solidFill>
                <a:schemeClr val="accent1">
                  <a:alpha val="100000"/>
                </a:schemeClr>
              </a:solidFill>
            </p:spPr>
            <p:txBody>
              <a:bodyPr/>
              <a:lstStyle>
                <a:defPPr>
                  <a:defRPr lang="zh-CN"/>
                </a:defPPr>
                <a:lvl1pPr marL="0" algn="l" defTabSz="914400" rtl="0" eaLnBrk="1" latinLnBrk="0" hangingPunct="1">
                  <a:lnSpc>
                    <a:spcPct val="130000"/>
                  </a:lnSpc>
                  <a:defRPr sz="1800" kern="1200">
                    <a:solidFill>
                      <a:schemeClr val="tx1"/>
                    </a:solidFill>
                    <a:latin typeface="+mn-lt"/>
                    <a:ea typeface="+mn-ea"/>
                    <a:cs typeface="+mn-cs"/>
                  </a:defRPr>
                </a:lvl1pPr>
                <a:lvl2pPr marL="457200" algn="l" defTabSz="914400" rtl="0" eaLnBrk="1" latinLnBrk="0" hangingPunct="1">
                  <a:lnSpc>
                    <a:spcPct val="130000"/>
                  </a:lnSpc>
                  <a:defRPr sz="1800" kern="1200">
                    <a:solidFill>
                      <a:schemeClr val="tx1"/>
                    </a:solidFill>
                    <a:latin typeface="+mn-lt"/>
                    <a:ea typeface="+mn-ea"/>
                    <a:cs typeface="+mn-cs"/>
                  </a:defRPr>
                </a:lvl2pPr>
                <a:lvl3pPr marL="914400" algn="l" defTabSz="914400" rtl="0" eaLnBrk="1" latinLnBrk="0" hangingPunct="1">
                  <a:lnSpc>
                    <a:spcPct val="130000"/>
                  </a:lnSpc>
                  <a:defRPr sz="1800" kern="1200">
                    <a:solidFill>
                      <a:schemeClr val="tx1"/>
                    </a:solidFill>
                    <a:latin typeface="+mn-lt"/>
                    <a:ea typeface="+mn-ea"/>
                    <a:cs typeface="+mn-cs"/>
                  </a:defRPr>
                </a:lvl3pPr>
                <a:lvl4pPr marL="1371600" algn="l" defTabSz="914400" rtl="0" eaLnBrk="1" latinLnBrk="0" hangingPunct="1">
                  <a:lnSpc>
                    <a:spcPct val="130000"/>
                  </a:lnSpc>
                  <a:defRPr sz="1800" kern="1200">
                    <a:solidFill>
                      <a:schemeClr val="tx1"/>
                    </a:solidFill>
                    <a:latin typeface="+mn-lt"/>
                    <a:ea typeface="+mn-ea"/>
                    <a:cs typeface="+mn-cs"/>
                  </a:defRPr>
                </a:lvl4pPr>
                <a:lvl5pPr marL="1828800" algn="l" defTabSz="914400" rtl="0" eaLnBrk="1" latinLnBrk="0" hangingPunct="1">
                  <a:lnSpc>
                    <a:spcPct val="130000"/>
                  </a:lnSpc>
                  <a:defRPr sz="1800" kern="1200">
                    <a:solidFill>
                      <a:schemeClr val="tx1"/>
                    </a:solidFill>
                    <a:latin typeface="+mn-lt"/>
                    <a:ea typeface="+mn-ea"/>
                    <a:cs typeface="+mn-cs"/>
                  </a:defRPr>
                </a:lvl5pPr>
                <a:lvl6pPr marL="2286000" algn="l" defTabSz="914400" rtl="0" eaLnBrk="1" latinLnBrk="0" hangingPunct="1">
                  <a:lnSpc>
                    <a:spcPct val="130000"/>
                  </a:lnSpc>
                  <a:defRPr sz="1800" kern="1200">
                    <a:solidFill>
                      <a:schemeClr val="tx1"/>
                    </a:solidFill>
                    <a:latin typeface="+mn-lt"/>
                    <a:ea typeface="+mn-ea"/>
                    <a:cs typeface="+mn-cs"/>
                  </a:defRPr>
                </a:lvl6pPr>
                <a:lvl7pPr marL="2743200" algn="l" defTabSz="914400" rtl="0" eaLnBrk="1" latinLnBrk="0" hangingPunct="1">
                  <a:lnSpc>
                    <a:spcPct val="130000"/>
                  </a:lnSpc>
                  <a:defRPr sz="1800" kern="1200">
                    <a:solidFill>
                      <a:schemeClr val="tx1"/>
                    </a:solidFill>
                    <a:latin typeface="+mn-lt"/>
                    <a:ea typeface="+mn-ea"/>
                    <a:cs typeface="+mn-cs"/>
                  </a:defRPr>
                </a:lvl7pPr>
                <a:lvl8pPr marL="3200400" algn="l" defTabSz="914400" rtl="0" eaLnBrk="1" latinLnBrk="0" hangingPunct="1">
                  <a:lnSpc>
                    <a:spcPct val="130000"/>
                  </a:lnSpc>
                  <a:defRPr sz="1800" kern="1200">
                    <a:solidFill>
                      <a:schemeClr val="tx1"/>
                    </a:solidFill>
                    <a:latin typeface="+mn-lt"/>
                    <a:ea typeface="+mn-ea"/>
                    <a:cs typeface="+mn-cs"/>
                  </a:defRPr>
                </a:lvl8pPr>
                <a:lvl9pPr marL="3657600" algn="l" defTabSz="914400" rtl="0" eaLnBrk="1" latinLnBrk="0" hangingPunct="1">
                  <a:lnSpc>
                    <a:spcPct val="130000"/>
                  </a:lnSpc>
                  <a:defRPr sz="1800" kern="1200">
                    <a:solidFill>
                      <a:schemeClr val="tx1"/>
                    </a:solidFill>
                    <a:latin typeface="+mn-lt"/>
                    <a:ea typeface="+mn-ea"/>
                    <a:cs typeface="+mn-cs"/>
                  </a:defRPr>
                </a:lvl9pPr>
              </a:lstStyle>
              <a:p>
                <a:endParaRPr lang="zh-CN" altLang="en-US"/>
              </a:p>
            </p:txBody>
          </p:sp>
          <p:sp>
            <p:nvSpPr>
              <p:cNvPr id="186" name="AutoShape 11"/>
              <p:cNvSpPr/>
              <p:nvPr/>
            </p:nvSpPr>
            <p:spPr>
              <a:xfrm>
                <a:off x="3499345" y="3306002"/>
                <a:ext cx="122998" cy="122998"/>
              </a:xfrm>
              <a:prstGeom prst="ellipse">
                <a:avLst/>
              </a:prstGeom>
              <a:solidFill>
                <a:schemeClr val="accent1">
                  <a:alpha val="100000"/>
                </a:schemeClr>
              </a:solidFill>
            </p:spPr>
            <p:txBody>
              <a:bodyPr/>
              <a:lstStyle>
                <a:defPPr>
                  <a:defRPr lang="zh-CN"/>
                </a:defPPr>
                <a:lvl1pPr marL="0" algn="l" defTabSz="914400" rtl="0" eaLnBrk="1" latinLnBrk="0" hangingPunct="1">
                  <a:lnSpc>
                    <a:spcPct val="130000"/>
                  </a:lnSpc>
                  <a:defRPr sz="1800" kern="1200">
                    <a:solidFill>
                      <a:schemeClr val="tx1"/>
                    </a:solidFill>
                    <a:latin typeface="+mn-lt"/>
                    <a:ea typeface="+mn-ea"/>
                    <a:cs typeface="+mn-cs"/>
                  </a:defRPr>
                </a:lvl1pPr>
                <a:lvl2pPr marL="457200" algn="l" defTabSz="914400" rtl="0" eaLnBrk="1" latinLnBrk="0" hangingPunct="1">
                  <a:lnSpc>
                    <a:spcPct val="130000"/>
                  </a:lnSpc>
                  <a:defRPr sz="1800" kern="1200">
                    <a:solidFill>
                      <a:schemeClr val="tx1"/>
                    </a:solidFill>
                    <a:latin typeface="+mn-lt"/>
                    <a:ea typeface="+mn-ea"/>
                    <a:cs typeface="+mn-cs"/>
                  </a:defRPr>
                </a:lvl2pPr>
                <a:lvl3pPr marL="914400" algn="l" defTabSz="914400" rtl="0" eaLnBrk="1" latinLnBrk="0" hangingPunct="1">
                  <a:lnSpc>
                    <a:spcPct val="130000"/>
                  </a:lnSpc>
                  <a:defRPr sz="1800" kern="1200">
                    <a:solidFill>
                      <a:schemeClr val="tx1"/>
                    </a:solidFill>
                    <a:latin typeface="+mn-lt"/>
                    <a:ea typeface="+mn-ea"/>
                    <a:cs typeface="+mn-cs"/>
                  </a:defRPr>
                </a:lvl3pPr>
                <a:lvl4pPr marL="1371600" algn="l" defTabSz="914400" rtl="0" eaLnBrk="1" latinLnBrk="0" hangingPunct="1">
                  <a:lnSpc>
                    <a:spcPct val="130000"/>
                  </a:lnSpc>
                  <a:defRPr sz="1800" kern="1200">
                    <a:solidFill>
                      <a:schemeClr val="tx1"/>
                    </a:solidFill>
                    <a:latin typeface="+mn-lt"/>
                    <a:ea typeface="+mn-ea"/>
                    <a:cs typeface="+mn-cs"/>
                  </a:defRPr>
                </a:lvl4pPr>
                <a:lvl5pPr marL="1828800" algn="l" defTabSz="914400" rtl="0" eaLnBrk="1" latinLnBrk="0" hangingPunct="1">
                  <a:lnSpc>
                    <a:spcPct val="130000"/>
                  </a:lnSpc>
                  <a:defRPr sz="1800" kern="1200">
                    <a:solidFill>
                      <a:schemeClr val="tx1"/>
                    </a:solidFill>
                    <a:latin typeface="+mn-lt"/>
                    <a:ea typeface="+mn-ea"/>
                    <a:cs typeface="+mn-cs"/>
                  </a:defRPr>
                </a:lvl5pPr>
                <a:lvl6pPr marL="2286000" algn="l" defTabSz="914400" rtl="0" eaLnBrk="1" latinLnBrk="0" hangingPunct="1">
                  <a:lnSpc>
                    <a:spcPct val="130000"/>
                  </a:lnSpc>
                  <a:defRPr sz="1800" kern="1200">
                    <a:solidFill>
                      <a:schemeClr val="tx1"/>
                    </a:solidFill>
                    <a:latin typeface="+mn-lt"/>
                    <a:ea typeface="+mn-ea"/>
                    <a:cs typeface="+mn-cs"/>
                  </a:defRPr>
                </a:lvl6pPr>
                <a:lvl7pPr marL="2743200" algn="l" defTabSz="914400" rtl="0" eaLnBrk="1" latinLnBrk="0" hangingPunct="1">
                  <a:lnSpc>
                    <a:spcPct val="130000"/>
                  </a:lnSpc>
                  <a:defRPr sz="1800" kern="1200">
                    <a:solidFill>
                      <a:schemeClr val="tx1"/>
                    </a:solidFill>
                    <a:latin typeface="+mn-lt"/>
                    <a:ea typeface="+mn-ea"/>
                    <a:cs typeface="+mn-cs"/>
                  </a:defRPr>
                </a:lvl7pPr>
                <a:lvl8pPr marL="3200400" algn="l" defTabSz="914400" rtl="0" eaLnBrk="1" latinLnBrk="0" hangingPunct="1">
                  <a:lnSpc>
                    <a:spcPct val="130000"/>
                  </a:lnSpc>
                  <a:defRPr sz="1800" kern="1200">
                    <a:solidFill>
                      <a:schemeClr val="tx1"/>
                    </a:solidFill>
                    <a:latin typeface="+mn-lt"/>
                    <a:ea typeface="+mn-ea"/>
                    <a:cs typeface="+mn-cs"/>
                  </a:defRPr>
                </a:lvl8pPr>
                <a:lvl9pPr marL="3657600" algn="l" defTabSz="914400" rtl="0" eaLnBrk="1" latinLnBrk="0" hangingPunct="1">
                  <a:lnSpc>
                    <a:spcPct val="130000"/>
                  </a:lnSpc>
                  <a:defRPr sz="1800" kern="1200">
                    <a:solidFill>
                      <a:schemeClr val="tx1"/>
                    </a:solidFill>
                    <a:latin typeface="+mn-lt"/>
                    <a:ea typeface="+mn-ea"/>
                    <a:cs typeface="+mn-cs"/>
                  </a:defRPr>
                </a:lvl9pPr>
              </a:lstStyle>
              <a:p>
                <a:endParaRPr lang="zh-CN" altLang="en-US"/>
              </a:p>
            </p:txBody>
          </p:sp>
          <p:sp>
            <p:nvSpPr>
              <p:cNvPr id="187" name="AutoShape 12"/>
              <p:cNvSpPr/>
              <p:nvPr/>
            </p:nvSpPr>
            <p:spPr>
              <a:xfrm>
                <a:off x="4182096" y="3306002"/>
                <a:ext cx="122998" cy="122998"/>
              </a:xfrm>
              <a:prstGeom prst="ellipse">
                <a:avLst/>
              </a:prstGeom>
              <a:solidFill>
                <a:schemeClr val="accent1">
                  <a:alpha val="100000"/>
                </a:schemeClr>
              </a:solidFill>
            </p:spPr>
            <p:txBody>
              <a:bodyPr/>
              <a:lstStyle>
                <a:defPPr>
                  <a:defRPr lang="zh-CN"/>
                </a:defPPr>
                <a:lvl1pPr marL="0" algn="l" defTabSz="914400" rtl="0" eaLnBrk="1" latinLnBrk="0" hangingPunct="1">
                  <a:lnSpc>
                    <a:spcPct val="130000"/>
                  </a:lnSpc>
                  <a:defRPr sz="1800" kern="1200">
                    <a:solidFill>
                      <a:schemeClr val="tx1"/>
                    </a:solidFill>
                    <a:latin typeface="+mn-lt"/>
                    <a:ea typeface="+mn-ea"/>
                    <a:cs typeface="+mn-cs"/>
                  </a:defRPr>
                </a:lvl1pPr>
                <a:lvl2pPr marL="457200" algn="l" defTabSz="914400" rtl="0" eaLnBrk="1" latinLnBrk="0" hangingPunct="1">
                  <a:lnSpc>
                    <a:spcPct val="130000"/>
                  </a:lnSpc>
                  <a:defRPr sz="1800" kern="1200">
                    <a:solidFill>
                      <a:schemeClr val="tx1"/>
                    </a:solidFill>
                    <a:latin typeface="+mn-lt"/>
                    <a:ea typeface="+mn-ea"/>
                    <a:cs typeface="+mn-cs"/>
                  </a:defRPr>
                </a:lvl2pPr>
                <a:lvl3pPr marL="914400" algn="l" defTabSz="914400" rtl="0" eaLnBrk="1" latinLnBrk="0" hangingPunct="1">
                  <a:lnSpc>
                    <a:spcPct val="130000"/>
                  </a:lnSpc>
                  <a:defRPr sz="1800" kern="1200">
                    <a:solidFill>
                      <a:schemeClr val="tx1"/>
                    </a:solidFill>
                    <a:latin typeface="+mn-lt"/>
                    <a:ea typeface="+mn-ea"/>
                    <a:cs typeface="+mn-cs"/>
                  </a:defRPr>
                </a:lvl3pPr>
                <a:lvl4pPr marL="1371600" algn="l" defTabSz="914400" rtl="0" eaLnBrk="1" latinLnBrk="0" hangingPunct="1">
                  <a:lnSpc>
                    <a:spcPct val="130000"/>
                  </a:lnSpc>
                  <a:defRPr sz="1800" kern="1200">
                    <a:solidFill>
                      <a:schemeClr val="tx1"/>
                    </a:solidFill>
                    <a:latin typeface="+mn-lt"/>
                    <a:ea typeface="+mn-ea"/>
                    <a:cs typeface="+mn-cs"/>
                  </a:defRPr>
                </a:lvl4pPr>
                <a:lvl5pPr marL="1828800" algn="l" defTabSz="914400" rtl="0" eaLnBrk="1" latinLnBrk="0" hangingPunct="1">
                  <a:lnSpc>
                    <a:spcPct val="130000"/>
                  </a:lnSpc>
                  <a:defRPr sz="1800" kern="1200">
                    <a:solidFill>
                      <a:schemeClr val="tx1"/>
                    </a:solidFill>
                    <a:latin typeface="+mn-lt"/>
                    <a:ea typeface="+mn-ea"/>
                    <a:cs typeface="+mn-cs"/>
                  </a:defRPr>
                </a:lvl5pPr>
                <a:lvl6pPr marL="2286000" algn="l" defTabSz="914400" rtl="0" eaLnBrk="1" latinLnBrk="0" hangingPunct="1">
                  <a:lnSpc>
                    <a:spcPct val="130000"/>
                  </a:lnSpc>
                  <a:defRPr sz="1800" kern="1200">
                    <a:solidFill>
                      <a:schemeClr val="tx1"/>
                    </a:solidFill>
                    <a:latin typeface="+mn-lt"/>
                    <a:ea typeface="+mn-ea"/>
                    <a:cs typeface="+mn-cs"/>
                  </a:defRPr>
                </a:lvl6pPr>
                <a:lvl7pPr marL="2743200" algn="l" defTabSz="914400" rtl="0" eaLnBrk="1" latinLnBrk="0" hangingPunct="1">
                  <a:lnSpc>
                    <a:spcPct val="130000"/>
                  </a:lnSpc>
                  <a:defRPr sz="1800" kern="1200">
                    <a:solidFill>
                      <a:schemeClr val="tx1"/>
                    </a:solidFill>
                    <a:latin typeface="+mn-lt"/>
                    <a:ea typeface="+mn-ea"/>
                    <a:cs typeface="+mn-cs"/>
                  </a:defRPr>
                </a:lvl7pPr>
                <a:lvl8pPr marL="3200400" algn="l" defTabSz="914400" rtl="0" eaLnBrk="1" latinLnBrk="0" hangingPunct="1">
                  <a:lnSpc>
                    <a:spcPct val="130000"/>
                  </a:lnSpc>
                  <a:defRPr sz="1800" kern="1200">
                    <a:solidFill>
                      <a:schemeClr val="tx1"/>
                    </a:solidFill>
                    <a:latin typeface="+mn-lt"/>
                    <a:ea typeface="+mn-ea"/>
                    <a:cs typeface="+mn-cs"/>
                  </a:defRPr>
                </a:lvl8pPr>
                <a:lvl9pPr marL="3657600" algn="l" defTabSz="914400" rtl="0" eaLnBrk="1" latinLnBrk="0" hangingPunct="1">
                  <a:lnSpc>
                    <a:spcPct val="130000"/>
                  </a:lnSpc>
                  <a:defRPr sz="1800" kern="1200">
                    <a:solidFill>
                      <a:schemeClr val="tx1"/>
                    </a:solidFill>
                    <a:latin typeface="+mn-lt"/>
                    <a:ea typeface="+mn-ea"/>
                    <a:cs typeface="+mn-cs"/>
                  </a:defRPr>
                </a:lvl9pPr>
              </a:lstStyle>
              <a:p>
                <a:endParaRPr lang="zh-CN" altLang="en-US"/>
              </a:p>
            </p:txBody>
          </p:sp>
          <p:cxnSp>
            <p:nvCxnSpPr>
              <p:cNvPr id="188" name="Connector 13"/>
              <p:cNvCxnSpPr/>
              <p:nvPr/>
            </p:nvCxnSpPr>
            <p:spPr>
              <a:xfrm>
                <a:off x="4253725" y="3380232"/>
                <a:ext cx="10254150" cy="0"/>
              </a:xfrm>
              <a:prstGeom prst="line">
                <a:avLst/>
              </a:prstGeom>
              <a:ln w="14288">
                <a:solidFill>
                  <a:schemeClr val="accent1"/>
                </a:solidFill>
                <a:prstDash val="dash"/>
              </a:ln>
            </p:spPr>
            <p:style>
              <a:lnRef idx="0">
                <a:schemeClr val="accent1"/>
              </a:lnRef>
              <a:fillRef idx="1">
                <a:schemeClr val="accent1"/>
              </a:fillRef>
              <a:effectRef idx="0">
                <a:schemeClr val="accent1"/>
              </a:effectRef>
              <a:fontRef idx="minor">
                <a:schemeClr val="lt1"/>
              </a:fontRef>
            </p:style>
          </p:cxnSp>
        </p:grpSp>
      </p:grpSp>
      <p:sp>
        <p:nvSpPr>
          <p:cNvPr id="189" name="Tencent" descr="{&quot;isTemplate&quot;:true,&quot;type&quot;:&quot;title&quot;,&quot;canOmit&quot;:false,&quot;range&quot;:0}"/>
          <p:cNvSpPr txBox="1"/>
          <p:nvPr/>
        </p:nvSpPr>
        <p:spPr>
          <a:xfrm>
            <a:off x="660396" y="418039"/>
            <a:ext cx="10681374" cy="520700"/>
          </a:xfrm>
          <a:prstGeom prst="rect">
            <a:avLst/>
          </a:prstGeom>
          <a:noFill/>
        </p:spPr>
        <p:txBody>
          <a:bodyPr wrap="square" lIns="90000" tIns="46800" rIns="90000" bIns="46800" rtlCol="0" anchor="b" anchorCtr="0">
            <a:spAutoFit/>
          </a:bodyPr>
          <a:lstStyle>
            <a:defPPr>
              <a:defRPr lang="zh-CN"/>
            </a:defPPr>
            <a:lvl1pPr marL="0" algn="l" defTabSz="914400" rtl="0" eaLnBrk="1" latinLnBrk="0" hangingPunct="1">
              <a:lnSpc>
                <a:spcPct val="130000"/>
              </a:lnSpc>
              <a:defRPr sz="1800" kern="1200">
                <a:solidFill>
                  <a:schemeClr val="tx1"/>
                </a:solidFill>
                <a:latin typeface="+mn-lt"/>
                <a:ea typeface="+mn-ea"/>
                <a:cs typeface="+mn-cs"/>
              </a:defRPr>
            </a:lvl1pPr>
            <a:lvl2pPr marL="457200" algn="l" defTabSz="914400" rtl="0" eaLnBrk="1" latinLnBrk="0" hangingPunct="1">
              <a:lnSpc>
                <a:spcPct val="130000"/>
              </a:lnSpc>
              <a:defRPr sz="1800" kern="1200">
                <a:solidFill>
                  <a:schemeClr val="tx1"/>
                </a:solidFill>
                <a:latin typeface="+mn-lt"/>
                <a:ea typeface="+mn-ea"/>
                <a:cs typeface="+mn-cs"/>
              </a:defRPr>
            </a:lvl2pPr>
            <a:lvl3pPr marL="914400" algn="l" defTabSz="914400" rtl="0" eaLnBrk="1" latinLnBrk="0" hangingPunct="1">
              <a:lnSpc>
                <a:spcPct val="130000"/>
              </a:lnSpc>
              <a:defRPr sz="1800" kern="1200">
                <a:solidFill>
                  <a:schemeClr val="tx1"/>
                </a:solidFill>
                <a:latin typeface="+mn-lt"/>
                <a:ea typeface="+mn-ea"/>
                <a:cs typeface="+mn-cs"/>
              </a:defRPr>
            </a:lvl3pPr>
            <a:lvl4pPr marL="1371600" algn="l" defTabSz="914400" rtl="0" eaLnBrk="1" latinLnBrk="0" hangingPunct="1">
              <a:lnSpc>
                <a:spcPct val="130000"/>
              </a:lnSpc>
              <a:defRPr sz="1800" kern="1200">
                <a:solidFill>
                  <a:schemeClr val="tx1"/>
                </a:solidFill>
                <a:latin typeface="+mn-lt"/>
                <a:ea typeface="+mn-ea"/>
                <a:cs typeface="+mn-cs"/>
              </a:defRPr>
            </a:lvl4pPr>
            <a:lvl5pPr marL="1828800" algn="l" defTabSz="914400" rtl="0" eaLnBrk="1" latinLnBrk="0" hangingPunct="1">
              <a:lnSpc>
                <a:spcPct val="130000"/>
              </a:lnSpc>
              <a:defRPr sz="1800" kern="1200">
                <a:solidFill>
                  <a:schemeClr val="tx1"/>
                </a:solidFill>
                <a:latin typeface="+mn-lt"/>
                <a:ea typeface="+mn-ea"/>
                <a:cs typeface="+mn-cs"/>
              </a:defRPr>
            </a:lvl5pPr>
            <a:lvl6pPr marL="2286000" algn="l" defTabSz="914400" rtl="0" eaLnBrk="1" latinLnBrk="0" hangingPunct="1">
              <a:lnSpc>
                <a:spcPct val="130000"/>
              </a:lnSpc>
              <a:defRPr sz="1800" kern="1200">
                <a:solidFill>
                  <a:schemeClr val="tx1"/>
                </a:solidFill>
                <a:latin typeface="+mn-lt"/>
                <a:ea typeface="+mn-ea"/>
                <a:cs typeface="+mn-cs"/>
              </a:defRPr>
            </a:lvl6pPr>
            <a:lvl7pPr marL="2743200" algn="l" defTabSz="914400" rtl="0" eaLnBrk="1" latinLnBrk="0" hangingPunct="1">
              <a:lnSpc>
                <a:spcPct val="130000"/>
              </a:lnSpc>
              <a:defRPr sz="1800" kern="1200">
                <a:solidFill>
                  <a:schemeClr val="tx1"/>
                </a:solidFill>
                <a:latin typeface="+mn-lt"/>
                <a:ea typeface="+mn-ea"/>
                <a:cs typeface="+mn-cs"/>
              </a:defRPr>
            </a:lvl7pPr>
            <a:lvl8pPr marL="3200400" algn="l" defTabSz="914400" rtl="0" eaLnBrk="1" latinLnBrk="0" hangingPunct="1">
              <a:lnSpc>
                <a:spcPct val="130000"/>
              </a:lnSpc>
              <a:defRPr sz="1800" kern="1200">
                <a:solidFill>
                  <a:schemeClr val="tx1"/>
                </a:solidFill>
                <a:latin typeface="+mn-lt"/>
                <a:ea typeface="+mn-ea"/>
                <a:cs typeface="+mn-cs"/>
              </a:defRPr>
            </a:lvl8pPr>
            <a:lvl9pPr marL="3657600" algn="l" defTabSz="914400" rtl="0" eaLnBrk="1" latinLnBrk="0" hangingPunct="1">
              <a:lnSpc>
                <a:spcPct val="130000"/>
              </a:lnSpc>
              <a:defRPr sz="1800" kern="1200">
                <a:solidFill>
                  <a:schemeClr val="tx1"/>
                </a:solidFill>
                <a:latin typeface="+mn-lt"/>
                <a:ea typeface="+mn-ea"/>
                <a:cs typeface="+mn-cs"/>
              </a:defRPr>
            </a:lvl9pPr>
          </a:lstStyle>
          <a:p>
            <a:pPr algn="l"/>
            <a:r>
              <a:rPr lang="zh-CN" altLang="en-US" sz="2800" b="1">
                <a:latin typeface="+mj-ea"/>
                <a:ea typeface="+mj-ea"/>
              </a:rPr>
              <a:t>三级安全生产教育培训的对象与要求</a:t>
            </a:r>
            <a:endParaRPr lang="en-US" altLang="zh-CN" sz="2800" b="1">
              <a:latin typeface="+mj-ea"/>
              <a:ea typeface="+mj-ea"/>
            </a:endParaRPr>
          </a:p>
        </p:txBody>
      </p:sp>
    </p:spTree>
  </p:cSld>
  <p:clrMapOvr>
    <a:masterClrMapping/>
  </p:clrMapOvr>
  <p:transition/>
  <p:timing/>
</p:sld>
</file>

<file path=ppt/slides/slide5.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spTree>
      <p:nvGrpSpPr>
        <p:cNvPr id="190" name="" descr="{&quot;isTemplate&quot;:true,&quot;type&quot;:3}"/>
        <p:cNvGrpSpPr/>
        <p:nvPr/>
      </p:nvGrpSpPr>
      <p:grpSpPr>
        <a:xfrm>
          <a:off x="0" y="0"/>
          <a:ext cx="0" cy="0"/>
        </a:xfrm>
      </p:grpSpPr>
      <p:grpSp>
        <p:nvGrpSpPr>
          <p:cNvPr id="191" name="" descr="{&quot;isTemplate&quot;:true,&quot;type&quot;:&quot;list&quot;,&quot;alignment&quot;:&quot;left&quot;,&quot;alignmentVertical&quot;:&quot;top&quot;,&quot;canOmit&quot;:false,&quot;scalable&quot;:false,&quot;minItemsCount&quot;:-1}"/>
          <p:cNvGrpSpPr/>
          <p:nvPr/>
        </p:nvGrpSpPr>
        <p:grpSpPr>
          <a:xfrm>
            <a:off x="685800" y="3146904"/>
            <a:ext cx="10730436" cy="3225487"/>
            <a:chOff x="685800" y="3146904"/>
            <a:chExt cx="10730436" cy="3225487"/>
          </a:xfrm>
        </p:grpSpPr>
        <p:grpSp>
          <p:nvGrpSpPr>
            <p:cNvPr id="192" name=""/>
            <p:cNvGrpSpPr/>
            <p:nvPr/>
          </p:nvGrpSpPr>
          <p:grpSpPr>
            <a:xfrm>
              <a:off x="685800" y="3146904"/>
              <a:ext cx="5760000" cy="3225487"/>
              <a:chOff x="685800" y="3146904"/>
              <a:chExt cx="5760000" cy="3225487"/>
            </a:xfrm>
          </p:grpSpPr>
          <p:sp>
            <p:nvSpPr>
              <p:cNvPr id="193" name="Tencent" descr="{&quot;isTemplate&quot;:true,&quot;type&quot;:&quot;title&quot;,&quot;canOmit&quot;:false,&quot;range&quot;:0}"/>
              <p:cNvSpPr/>
              <p:nvPr/>
            </p:nvSpPr>
            <p:spPr>
              <a:xfrm>
                <a:off x="685800" y="3146904"/>
                <a:ext cx="5760000" cy="1296000"/>
              </a:xfrm>
              <a:prstGeom prst="homePlat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defPPr>
                  <a:defRPr lang="zh-CN"/>
                </a:defPPr>
                <a:lvl1pPr marL="0" algn="l" defTabSz="914400" rtl="0" eaLnBrk="1" latinLnBrk="0" hangingPunct="1">
                  <a:lnSpc>
                    <a:spcPct val="130000"/>
                  </a:lnSpc>
                  <a:defRPr sz="1800" kern="1200">
                    <a:solidFill>
                      <a:srgbClr val="FFFFFF"/>
                    </a:solidFill>
                    <a:latin typeface="Arial"/>
                    <a:ea typeface="+mn-ea"/>
                    <a:cs typeface="+mn-cs"/>
                  </a:defRPr>
                </a:lvl1pPr>
                <a:lvl2pPr marL="457200" algn="l" defTabSz="914400" rtl="0" eaLnBrk="1" latinLnBrk="0" hangingPunct="1">
                  <a:lnSpc>
                    <a:spcPct val="130000"/>
                  </a:lnSpc>
                  <a:defRPr sz="1800" kern="1200">
                    <a:solidFill>
                      <a:srgbClr val="FFFFFF"/>
                    </a:solidFill>
                    <a:latin typeface="Arial"/>
                    <a:ea typeface="+mn-ea"/>
                    <a:cs typeface="+mn-cs"/>
                  </a:defRPr>
                </a:lvl2pPr>
                <a:lvl3pPr marL="914400" algn="l" defTabSz="914400" rtl="0" eaLnBrk="1" latinLnBrk="0" hangingPunct="1">
                  <a:lnSpc>
                    <a:spcPct val="130000"/>
                  </a:lnSpc>
                  <a:defRPr sz="1800" kern="1200">
                    <a:solidFill>
                      <a:srgbClr val="FFFFFF"/>
                    </a:solidFill>
                    <a:latin typeface="Arial"/>
                    <a:ea typeface="+mn-ea"/>
                    <a:cs typeface="+mn-cs"/>
                  </a:defRPr>
                </a:lvl3pPr>
                <a:lvl4pPr marL="1371600" algn="l" defTabSz="914400" rtl="0" eaLnBrk="1" latinLnBrk="0" hangingPunct="1">
                  <a:lnSpc>
                    <a:spcPct val="130000"/>
                  </a:lnSpc>
                  <a:defRPr sz="1800" kern="1200">
                    <a:solidFill>
                      <a:srgbClr val="FFFFFF"/>
                    </a:solidFill>
                    <a:latin typeface="Arial"/>
                    <a:ea typeface="+mn-ea"/>
                    <a:cs typeface="+mn-cs"/>
                  </a:defRPr>
                </a:lvl4pPr>
                <a:lvl5pPr marL="1828800" algn="l" defTabSz="914400" rtl="0" eaLnBrk="1" latinLnBrk="0" hangingPunct="1">
                  <a:lnSpc>
                    <a:spcPct val="130000"/>
                  </a:lnSpc>
                  <a:defRPr sz="1800" kern="1200">
                    <a:solidFill>
                      <a:srgbClr val="FFFFFF"/>
                    </a:solidFill>
                    <a:latin typeface="Arial"/>
                    <a:ea typeface="+mn-ea"/>
                    <a:cs typeface="+mn-cs"/>
                  </a:defRPr>
                </a:lvl5pPr>
                <a:lvl6pPr marL="2286000" algn="l" defTabSz="914400" rtl="0" eaLnBrk="1" latinLnBrk="0" hangingPunct="1">
                  <a:lnSpc>
                    <a:spcPct val="130000"/>
                  </a:lnSpc>
                  <a:defRPr sz="1800" kern="1200">
                    <a:solidFill>
                      <a:srgbClr val="FFFFFF"/>
                    </a:solidFill>
                    <a:latin typeface="Arial"/>
                    <a:ea typeface="+mn-ea"/>
                    <a:cs typeface="+mn-cs"/>
                  </a:defRPr>
                </a:lvl6pPr>
                <a:lvl7pPr marL="2743200" algn="l" defTabSz="914400" rtl="0" eaLnBrk="1" latinLnBrk="0" hangingPunct="1">
                  <a:lnSpc>
                    <a:spcPct val="130000"/>
                  </a:lnSpc>
                  <a:defRPr sz="1800" kern="1200">
                    <a:solidFill>
                      <a:srgbClr val="FFFFFF"/>
                    </a:solidFill>
                    <a:latin typeface="Arial"/>
                    <a:ea typeface="+mn-ea"/>
                    <a:cs typeface="+mn-cs"/>
                  </a:defRPr>
                </a:lvl7pPr>
                <a:lvl8pPr marL="3200400" algn="l" defTabSz="914400" rtl="0" eaLnBrk="1" latinLnBrk="0" hangingPunct="1">
                  <a:lnSpc>
                    <a:spcPct val="130000"/>
                  </a:lnSpc>
                  <a:defRPr sz="1800" kern="1200">
                    <a:solidFill>
                      <a:srgbClr val="FFFFFF"/>
                    </a:solidFill>
                    <a:latin typeface="Arial"/>
                    <a:ea typeface="+mn-ea"/>
                    <a:cs typeface="+mn-cs"/>
                  </a:defRPr>
                </a:lvl8pPr>
                <a:lvl9pPr marL="3657600" algn="l" defTabSz="914400" rtl="0" eaLnBrk="1" latinLnBrk="0" hangingPunct="1">
                  <a:lnSpc>
                    <a:spcPct val="130000"/>
                  </a:lnSpc>
                  <a:defRPr sz="1800" kern="1200">
                    <a:solidFill>
                      <a:srgbClr val="FFFFFF"/>
                    </a:solidFill>
                    <a:latin typeface="Arial"/>
                    <a:ea typeface="+mn-ea"/>
                    <a:cs typeface="+mn-cs"/>
                  </a:defRPr>
                </a:lvl9pPr>
              </a:lstStyle>
              <a:p>
                <a:pPr algn="ctr"/>
                <a:r>
                  <a:rPr kumimoji="1" lang="zh-CN" altLang="en-US" sz="1800" b="1">
                    <a:solidFill>
                      <a:schemeClr val="bg1"/>
                    </a:solidFill>
                    <a:latin typeface="+mj-ea"/>
                    <a:ea typeface="+mj-ea"/>
                  </a:rPr>
                  <a:t>重要性：三级安全生产教育培训是提高企业安全生产水平的重要手段</a:t>
                </a:r>
                <a:endParaRPr kumimoji="1" lang="en-US" altLang="zh-CN" sz="1800" b="1">
                  <a:solidFill>
                    <a:schemeClr val="bg1"/>
                  </a:solidFill>
                  <a:latin typeface="+mj-ea"/>
                  <a:ea typeface="+mj-ea"/>
                </a:endParaRPr>
              </a:p>
            </p:txBody>
          </p:sp>
          <p:sp>
            <p:nvSpPr>
              <p:cNvPr id="194" name="Tencent" descr="{&quot;isTemplate&quot;:true,&quot;type&quot;:&quot;content&quot;,&quot;canOmit&quot;:true,&quot;range&quot;:0}"/>
              <p:cNvSpPr txBox="1"/>
              <p:nvPr/>
            </p:nvSpPr>
            <p:spPr>
              <a:xfrm>
                <a:off x="1696236" y="4667039"/>
                <a:ext cx="3240000" cy="1705352"/>
              </a:xfrm>
              <a:prstGeom prst="rect">
                <a:avLst/>
              </a:prstGeom>
              <a:noFill/>
            </p:spPr>
            <p:txBody>
              <a:bodyPr wrap="square" rtlCol="0" anchor="t">
                <a:noAutofit/>
              </a:bodyPr>
              <a:lstStyle>
                <a:defPPr>
                  <a:defRPr lang="zh-CN"/>
                </a:defPPr>
                <a:lvl1pPr marL="0" algn="l" defTabSz="914400" rtl="0" eaLnBrk="1" latinLnBrk="0" hangingPunct="1">
                  <a:lnSpc>
                    <a:spcPct val="130000"/>
                  </a:lnSpc>
                  <a:defRPr sz="1800" kern="1200">
                    <a:solidFill>
                      <a:schemeClr val="tx1"/>
                    </a:solidFill>
                    <a:latin typeface="+mn-lt"/>
                    <a:ea typeface="+mn-ea"/>
                    <a:cs typeface="+mn-cs"/>
                  </a:defRPr>
                </a:lvl1pPr>
                <a:lvl2pPr marL="457200" algn="l" defTabSz="914400" rtl="0" eaLnBrk="1" latinLnBrk="0" hangingPunct="1">
                  <a:lnSpc>
                    <a:spcPct val="130000"/>
                  </a:lnSpc>
                  <a:defRPr sz="1800" kern="1200">
                    <a:solidFill>
                      <a:schemeClr val="tx1"/>
                    </a:solidFill>
                    <a:latin typeface="+mn-lt"/>
                    <a:ea typeface="+mn-ea"/>
                    <a:cs typeface="+mn-cs"/>
                  </a:defRPr>
                </a:lvl2pPr>
                <a:lvl3pPr marL="914400" algn="l" defTabSz="914400" rtl="0" eaLnBrk="1" latinLnBrk="0" hangingPunct="1">
                  <a:lnSpc>
                    <a:spcPct val="130000"/>
                  </a:lnSpc>
                  <a:defRPr sz="1800" kern="1200">
                    <a:solidFill>
                      <a:schemeClr val="tx1"/>
                    </a:solidFill>
                    <a:latin typeface="+mn-lt"/>
                    <a:ea typeface="+mn-ea"/>
                    <a:cs typeface="+mn-cs"/>
                  </a:defRPr>
                </a:lvl3pPr>
                <a:lvl4pPr marL="1371600" algn="l" defTabSz="914400" rtl="0" eaLnBrk="1" latinLnBrk="0" hangingPunct="1">
                  <a:lnSpc>
                    <a:spcPct val="130000"/>
                  </a:lnSpc>
                  <a:defRPr sz="1800" kern="1200">
                    <a:solidFill>
                      <a:schemeClr val="tx1"/>
                    </a:solidFill>
                    <a:latin typeface="+mn-lt"/>
                    <a:ea typeface="+mn-ea"/>
                    <a:cs typeface="+mn-cs"/>
                  </a:defRPr>
                </a:lvl4pPr>
                <a:lvl5pPr marL="1828800" algn="l" defTabSz="914400" rtl="0" eaLnBrk="1" latinLnBrk="0" hangingPunct="1">
                  <a:lnSpc>
                    <a:spcPct val="130000"/>
                  </a:lnSpc>
                  <a:defRPr sz="1800" kern="1200">
                    <a:solidFill>
                      <a:schemeClr val="tx1"/>
                    </a:solidFill>
                    <a:latin typeface="+mn-lt"/>
                    <a:ea typeface="+mn-ea"/>
                    <a:cs typeface="+mn-cs"/>
                  </a:defRPr>
                </a:lvl5pPr>
                <a:lvl6pPr marL="2286000" algn="l" defTabSz="914400" rtl="0" eaLnBrk="1" latinLnBrk="0" hangingPunct="1">
                  <a:lnSpc>
                    <a:spcPct val="130000"/>
                  </a:lnSpc>
                  <a:defRPr sz="1800" kern="1200">
                    <a:solidFill>
                      <a:schemeClr val="tx1"/>
                    </a:solidFill>
                    <a:latin typeface="+mn-lt"/>
                    <a:ea typeface="+mn-ea"/>
                    <a:cs typeface="+mn-cs"/>
                  </a:defRPr>
                </a:lvl6pPr>
                <a:lvl7pPr marL="2743200" algn="l" defTabSz="914400" rtl="0" eaLnBrk="1" latinLnBrk="0" hangingPunct="1">
                  <a:lnSpc>
                    <a:spcPct val="130000"/>
                  </a:lnSpc>
                  <a:defRPr sz="1800" kern="1200">
                    <a:solidFill>
                      <a:schemeClr val="tx1"/>
                    </a:solidFill>
                    <a:latin typeface="+mn-lt"/>
                    <a:ea typeface="+mn-ea"/>
                    <a:cs typeface="+mn-cs"/>
                  </a:defRPr>
                </a:lvl7pPr>
                <a:lvl8pPr marL="3200400" algn="l" defTabSz="914400" rtl="0" eaLnBrk="1" latinLnBrk="0" hangingPunct="1">
                  <a:lnSpc>
                    <a:spcPct val="130000"/>
                  </a:lnSpc>
                  <a:defRPr sz="1800" kern="1200">
                    <a:solidFill>
                      <a:schemeClr val="tx1"/>
                    </a:solidFill>
                    <a:latin typeface="+mn-lt"/>
                    <a:ea typeface="+mn-ea"/>
                    <a:cs typeface="+mn-cs"/>
                  </a:defRPr>
                </a:lvl8pPr>
                <a:lvl9pPr marL="3657600" algn="l" defTabSz="914400" rtl="0" eaLnBrk="1" latinLnBrk="0" hangingPunct="1">
                  <a:lnSpc>
                    <a:spcPct val="130000"/>
                  </a:lnSpc>
                  <a:defRPr sz="1800" kern="1200">
                    <a:solidFill>
                      <a:schemeClr val="tx1"/>
                    </a:solidFill>
                    <a:latin typeface="+mn-lt"/>
                    <a:ea typeface="+mn-ea"/>
                    <a:cs typeface="+mn-cs"/>
                  </a:defRPr>
                </a:lvl9pPr>
              </a:lstStyle>
              <a:p>
                <a:pPr marL="0" lvl="0" indent="-203200">
                  <a:lnSpc>
                    <a:spcPct val="130000"/>
                  </a:lnSpc>
                  <a:buFont typeface="Arial" pitchFamily="34" charset="0"/>
                  <a:buChar char="•"/>
                </a:pPr>
                <a:r>
                  <a:rPr lang="zh-CN" sz="1400">
                    <a:solidFill>
                      <a:schemeClr val="tx1">
                        <a:lumMod val="50000"/>
                        <a:lumOff val="50000"/>
                        <a:alpha val="100000"/>
                      </a:schemeClr>
                    </a:solidFill>
                    <a:latin typeface="微软雅黑"/>
                    <a:ea typeface="微软雅黑"/>
                  </a:rPr>
                  <a:t>有助于提高安全管理人员的安全意识和安全管理能力</a:t>
                </a:r>
                <a:endParaRPr/>
              </a:p>
              <a:p>
                <a:pPr marL="0" lvl="0" indent="-203200">
                  <a:lnSpc>
                    <a:spcPct val="130000"/>
                  </a:lnSpc>
                  <a:buFont typeface="Arial" pitchFamily="34" charset="0"/>
                  <a:buChar char="•"/>
                </a:pPr>
                <a:r>
                  <a:rPr lang="zh-CN" sz="1400">
                    <a:solidFill>
                      <a:schemeClr val="tx1">
                        <a:lumMod val="50000"/>
                        <a:lumOff val="50000"/>
                        <a:alpha val="100000"/>
                      </a:schemeClr>
                    </a:solidFill>
                    <a:latin typeface="微软雅黑"/>
                    <a:ea typeface="微软雅黑"/>
                  </a:rPr>
                  <a:t>有助于确保企业安全生产工作的顺利进行</a:t>
                </a:r>
                <a:endParaRPr/>
              </a:p>
              <a:p>
                <a:pPr marL="0" lvl="0" indent="-203200">
                  <a:lnSpc>
                    <a:spcPct val="130000"/>
                  </a:lnSpc>
                  <a:buFont typeface="Arial" pitchFamily="34" charset="0"/>
                  <a:buChar char="•"/>
                </a:pPr>
                <a:r>
                  <a:rPr lang="zh-CN" sz="1400">
                    <a:solidFill>
                      <a:schemeClr val="tx1">
                        <a:lumMod val="50000"/>
                        <a:lumOff val="50000"/>
                        <a:alpha val="100000"/>
                      </a:schemeClr>
                    </a:solidFill>
                    <a:latin typeface="微软雅黑"/>
                    <a:ea typeface="微软雅黑"/>
                  </a:rPr>
                  <a:t>有助于降低生产安全事故的发生率</a:t>
                </a:r>
                <a:endParaRPr/>
              </a:p>
            </p:txBody>
          </p:sp>
        </p:grpSp>
        <p:grpSp>
          <p:nvGrpSpPr>
            <p:cNvPr id="195" name=""/>
            <p:cNvGrpSpPr/>
            <p:nvPr/>
          </p:nvGrpSpPr>
          <p:grpSpPr>
            <a:xfrm>
              <a:off x="6016236" y="3146904"/>
              <a:ext cx="5400000" cy="3225487"/>
              <a:chOff x="6016236" y="3146904"/>
              <a:chExt cx="5400000" cy="3225487"/>
            </a:xfrm>
          </p:grpSpPr>
          <p:sp>
            <p:nvSpPr>
              <p:cNvPr id="196" name="Tencent" descr="{&quot;isTemplate&quot;:true,&quot;type&quot;:&quot;title&quot;,&quot;canOmit&quot;:false,&quot;range&quot;:0}"/>
              <p:cNvSpPr/>
              <p:nvPr/>
            </p:nvSpPr>
            <p:spPr>
              <a:xfrm>
                <a:off x="6016236" y="3146904"/>
                <a:ext cx="5400000" cy="1296000"/>
              </a:xfrm>
              <a:prstGeom prst="chevron">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defPPr>
                  <a:defRPr lang="zh-CN"/>
                </a:defPPr>
                <a:lvl1pPr marL="0" algn="l" defTabSz="914400" rtl="0" eaLnBrk="1" latinLnBrk="0" hangingPunct="1">
                  <a:lnSpc>
                    <a:spcPct val="130000"/>
                  </a:lnSpc>
                  <a:defRPr sz="1800" kern="1200">
                    <a:solidFill>
                      <a:srgbClr val="FFFFFF"/>
                    </a:solidFill>
                    <a:latin typeface="Arial"/>
                    <a:ea typeface="+mn-ea"/>
                    <a:cs typeface="+mn-cs"/>
                  </a:defRPr>
                </a:lvl1pPr>
                <a:lvl2pPr marL="457200" algn="l" defTabSz="914400" rtl="0" eaLnBrk="1" latinLnBrk="0" hangingPunct="1">
                  <a:lnSpc>
                    <a:spcPct val="130000"/>
                  </a:lnSpc>
                  <a:defRPr sz="1800" kern="1200">
                    <a:solidFill>
                      <a:srgbClr val="FFFFFF"/>
                    </a:solidFill>
                    <a:latin typeface="Arial"/>
                    <a:ea typeface="+mn-ea"/>
                    <a:cs typeface="+mn-cs"/>
                  </a:defRPr>
                </a:lvl2pPr>
                <a:lvl3pPr marL="914400" algn="l" defTabSz="914400" rtl="0" eaLnBrk="1" latinLnBrk="0" hangingPunct="1">
                  <a:lnSpc>
                    <a:spcPct val="130000"/>
                  </a:lnSpc>
                  <a:defRPr sz="1800" kern="1200">
                    <a:solidFill>
                      <a:srgbClr val="FFFFFF"/>
                    </a:solidFill>
                    <a:latin typeface="Arial"/>
                    <a:ea typeface="+mn-ea"/>
                    <a:cs typeface="+mn-cs"/>
                  </a:defRPr>
                </a:lvl3pPr>
                <a:lvl4pPr marL="1371600" algn="l" defTabSz="914400" rtl="0" eaLnBrk="1" latinLnBrk="0" hangingPunct="1">
                  <a:lnSpc>
                    <a:spcPct val="130000"/>
                  </a:lnSpc>
                  <a:defRPr sz="1800" kern="1200">
                    <a:solidFill>
                      <a:srgbClr val="FFFFFF"/>
                    </a:solidFill>
                    <a:latin typeface="Arial"/>
                    <a:ea typeface="+mn-ea"/>
                    <a:cs typeface="+mn-cs"/>
                  </a:defRPr>
                </a:lvl4pPr>
                <a:lvl5pPr marL="1828800" algn="l" defTabSz="914400" rtl="0" eaLnBrk="1" latinLnBrk="0" hangingPunct="1">
                  <a:lnSpc>
                    <a:spcPct val="130000"/>
                  </a:lnSpc>
                  <a:defRPr sz="1800" kern="1200">
                    <a:solidFill>
                      <a:srgbClr val="FFFFFF"/>
                    </a:solidFill>
                    <a:latin typeface="Arial"/>
                    <a:ea typeface="+mn-ea"/>
                    <a:cs typeface="+mn-cs"/>
                  </a:defRPr>
                </a:lvl5pPr>
                <a:lvl6pPr marL="2286000" algn="l" defTabSz="914400" rtl="0" eaLnBrk="1" latinLnBrk="0" hangingPunct="1">
                  <a:lnSpc>
                    <a:spcPct val="130000"/>
                  </a:lnSpc>
                  <a:defRPr sz="1800" kern="1200">
                    <a:solidFill>
                      <a:srgbClr val="FFFFFF"/>
                    </a:solidFill>
                    <a:latin typeface="Arial"/>
                    <a:ea typeface="+mn-ea"/>
                    <a:cs typeface="+mn-cs"/>
                  </a:defRPr>
                </a:lvl6pPr>
                <a:lvl7pPr marL="2743200" algn="l" defTabSz="914400" rtl="0" eaLnBrk="1" latinLnBrk="0" hangingPunct="1">
                  <a:lnSpc>
                    <a:spcPct val="130000"/>
                  </a:lnSpc>
                  <a:defRPr sz="1800" kern="1200">
                    <a:solidFill>
                      <a:srgbClr val="FFFFFF"/>
                    </a:solidFill>
                    <a:latin typeface="Arial"/>
                    <a:ea typeface="+mn-ea"/>
                    <a:cs typeface="+mn-cs"/>
                  </a:defRPr>
                </a:lvl7pPr>
                <a:lvl8pPr marL="3200400" algn="l" defTabSz="914400" rtl="0" eaLnBrk="1" latinLnBrk="0" hangingPunct="1">
                  <a:lnSpc>
                    <a:spcPct val="130000"/>
                  </a:lnSpc>
                  <a:defRPr sz="1800" kern="1200">
                    <a:solidFill>
                      <a:srgbClr val="FFFFFF"/>
                    </a:solidFill>
                    <a:latin typeface="Arial"/>
                    <a:ea typeface="+mn-ea"/>
                    <a:cs typeface="+mn-cs"/>
                  </a:defRPr>
                </a:lvl8pPr>
                <a:lvl9pPr marL="3657600" algn="l" defTabSz="914400" rtl="0" eaLnBrk="1" latinLnBrk="0" hangingPunct="1">
                  <a:lnSpc>
                    <a:spcPct val="130000"/>
                  </a:lnSpc>
                  <a:defRPr sz="1800" kern="1200">
                    <a:solidFill>
                      <a:srgbClr val="FFFFFF"/>
                    </a:solidFill>
                    <a:latin typeface="Arial"/>
                    <a:ea typeface="+mn-ea"/>
                    <a:cs typeface="+mn-cs"/>
                  </a:defRPr>
                </a:lvl9pPr>
              </a:lstStyle>
              <a:p>
                <a:pPr algn="ctr"/>
                <a:r>
                  <a:rPr kumimoji="1" lang="zh-CN" altLang="en-US" sz="1800" b="1">
                    <a:solidFill>
                      <a:schemeClr val="bg1"/>
                    </a:solidFill>
                    <a:latin typeface="+mj-ea"/>
                    <a:ea typeface="+mj-ea"/>
                  </a:rPr>
                  <a:t>意义：三级安全生产教育培训对于保障企业安全生产和员工生命安全具有重要意义</a:t>
                </a:r>
                <a:endParaRPr kumimoji="1" lang="en-US" altLang="zh-CN" sz="1800" b="1">
                  <a:solidFill>
                    <a:schemeClr val="bg1"/>
                  </a:solidFill>
                  <a:latin typeface="+mj-ea"/>
                  <a:ea typeface="+mj-ea"/>
                </a:endParaRPr>
              </a:p>
            </p:txBody>
          </p:sp>
          <p:sp>
            <p:nvSpPr>
              <p:cNvPr id="197" name="Tencent" descr="{&quot;isTemplate&quot;:true,&quot;type&quot;:&quot;content&quot;,&quot;canOmit&quot;:true,&quot;range&quot;:0}"/>
              <p:cNvSpPr txBox="1"/>
              <p:nvPr/>
            </p:nvSpPr>
            <p:spPr>
              <a:xfrm>
                <a:off x="7102636" y="4667039"/>
                <a:ext cx="3240000" cy="1705352"/>
              </a:xfrm>
              <a:prstGeom prst="rect">
                <a:avLst/>
              </a:prstGeom>
              <a:noFill/>
            </p:spPr>
            <p:txBody>
              <a:bodyPr wrap="square" rtlCol="0" anchor="t">
                <a:noAutofit/>
              </a:bodyPr>
              <a:lstStyle>
                <a:defPPr>
                  <a:defRPr lang="zh-CN"/>
                </a:defPPr>
                <a:lvl1pPr marL="0" algn="l" defTabSz="914400" rtl="0" eaLnBrk="1" latinLnBrk="0" hangingPunct="1">
                  <a:lnSpc>
                    <a:spcPct val="130000"/>
                  </a:lnSpc>
                  <a:defRPr sz="1800" kern="1200">
                    <a:solidFill>
                      <a:schemeClr val="tx1"/>
                    </a:solidFill>
                    <a:latin typeface="+mn-lt"/>
                    <a:ea typeface="+mn-ea"/>
                    <a:cs typeface="+mn-cs"/>
                  </a:defRPr>
                </a:lvl1pPr>
                <a:lvl2pPr marL="457200" algn="l" defTabSz="914400" rtl="0" eaLnBrk="1" latinLnBrk="0" hangingPunct="1">
                  <a:lnSpc>
                    <a:spcPct val="130000"/>
                  </a:lnSpc>
                  <a:defRPr sz="1800" kern="1200">
                    <a:solidFill>
                      <a:schemeClr val="tx1"/>
                    </a:solidFill>
                    <a:latin typeface="+mn-lt"/>
                    <a:ea typeface="+mn-ea"/>
                    <a:cs typeface="+mn-cs"/>
                  </a:defRPr>
                </a:lvl2pPr>
                <a:lvl3pPr marL="914400" algn="l" defTabSz="914400" rtl="0" eaLnBrk="1" latinLnBrk="0" hangingPunct="1">
                  <a:lnSpc>
                    <a:spcPct val="130000"/>
                  </a:lnSpc>
                  <a:defRPr sz="1800" kern="1200">
                    <a:solidFill>
                      <a:schemeClr val="tx1"/>
                    </a:solidFill>
                    <a:latin typeface="+mn-lt"/>
                    <a:ea typeface="+mn-ea"/>
                    <a:cs typeface="+mn-cs"/>
                  </a:defRPr>
                </a:lvl3pPr>
                <a:lvl4pPr marL="1371600" algn="l" defTabSz="914400" rtl="0" eaLnBrk="1" latinLnBrk="0" hangingPunct="1">
                  <a:lnSpc>
                    <a:spcPct val="130000"/>
                  </a:lnSpc>
                  <a:defRPr sz="1800" kern="1200">
                    <a:solidFill>
                      <a:schemeClr val="tx1"/>
                    </a:solidFill>
                    <a:latin typeface="+mn-lt"/>
                    <a:ea typeface="+mn-ea"/>
                    <a:cs typeface="+mn-cs"/>
                  </a:defRPr>
                </a:lvl4pPr>
                <a:lvl5pPr marL="1828800" algn="l" defTabSz="914400" rtl="0" eaLnBrk="1" latinLnBrk="0" hangingPunct="1">
                  <a:lnSpc>
                    <a:spcPct val="130000"/>
                  </a:lnSpc>
                  <a:defRPr sz="1800" kern="1200">
                    <a:solidFill>
                      <a:schemeClr val="tx1"/>
                    </a:solidFill>
                    <a:latin typeface="+mn-lt"/>
                    <a:ea typeface="+mn-ea"/>
                    <a:cs typeface="+mn-cs"/>
                  </a:defRPr>
                </a:lvl5pPr>
                <a:lvl6pPr marL="2286000" algn="l" defTabSz="914400" rtl="0" eaLnBrk="1" latinLnBrk="0" hangingPunct="1">
                  <a:lnSpc>
                    <a:spcPct val="130000"/>
                  </a:lnSpc>
                  <a:defRPr sz="1800" kern="1200">
                    <a:solidFill>
                      <a:schemeClr val="tx1"/>
                    </a:solidFill>
                    <a:latin typeface="+mn-lt"/>
                    <a:ea typeface="+mn-ea"/>
                    <a:cs typeface="+mn-cs"/>
                  </a:defRPr>
                </a:lvl6pPr>
                <a:lvl7pPr marL="2743200" algn="l" defTabSz="914400" rtl="0" eaLnBrk="1" latinLnBrk="0" hangingPunct="1">
                  <a:lnSpc>
                    <a:spcPct val="130000"/>
                  </a:lnSpc>
                  <a:defRPr sz="1800" kern="1200">
                    <a:solidFill>
                      <a:schemeClr val="tx1"/>
                    </a:solidFill>
                    <a:latin typeface="+mn-lt"/>
                    <a:ea typeface="+mn-ea"/>
                    <a:cs typeface="+mn-cs"/>
                  </a:defRPr>
                </a:lvl7pPr>
                <a:lvl8pPr marL="3200400" algn="l" defTabSz="914400" rtl="0" eaLnBrk="1" latinLnBrk="0" hangingPunct="1">
                  <a:lnSpc>
                    <a:spcPct val="130000"/>
                  </a:lnSpc>
                  <a:defRPr sz="1800" kern="1200">
                    <a:solidFill>
                      <a:schemeClr val="tx1"/>
                    </a:solidFill>
                    <a:latin typeface="+mn-lt"/>
                    <a:ea typeface="+mn-ea"/>
                    <a:cs typeface="+mn-cs"/>
                  </a:defRPr>
                </a:lvl8pPr>
                <a:lvl9pPr marL="3657600" algn="l" defTabSz="914400" rtl="0" eaLnBrk="1" latinLnBrk="0" hangingPunct="1">
                  <a:lnSpc>
                    <a:spcPct val="130000"/>
                  </a:lnSpc>
                  <a:defRPr sz="1800" kern="1200">
                    <a:solidFill>
                      <a:schemeClr val="tx1"/>
                    </a:solidFill>
                    <a:latin typeface="+mn-lt"/>
                    <a:ea typeface="+mn-ea"/>
                    <a:cs typeface="+mn-cs"/>
                  </a:defRPr>
                </a:lvl9pPr>
              </a:lstStyle>
              <a:p>
                <a:pPr marL="0" lvl="0" indent="-203200">
                  <a:lnSpc>
                    <a:spcPct val="130000"/>
                  </a:lnSpc>
                  <a:buFont typeface="Arial" pitchFamily="34" charset="0"/>
                  <a:buChar char="•"/>
                </a:pPr>
                <a:r>
                  <a:rPr lang="zh-CN" sz="1400">
                    <a:solidFill>
                      <a:schemeClr val="tx1">
                        <a:lumMod val="50000"/>
                        <a:lumOff val="50000"/>
                        <a:alpha val="100000"/>
                      </a:schemeClr>
                    </a:solidFill>
                    <a:latin typeface="微软雅黑"/>
                    <a:ea typeface="微软雅黑"/>
                  </a:rPr>
                  <a:t>提高企业的安全生产水平，降低事故风险</a:t>
                </a:r>
                <a:endParaRPr/>
              </a:p>
              <a:p>
                <a:pPr marL="0" lvl="0" indent="-203200">
                  <a:lnSpc>
                    <a:spcPct val="130000"/>
                  </a:lnSpc>
                  <a:buFont typeface="Arial" pitchFamily="34" charset="0"/>
                  <a:buChar char="•"/>
                </a:pPr>
                <a:r>
                  <a:rPr lang="zh-CN" sz="1400">
                    <a:solidFill>
                      <a:schemeClr val="tx1">
                        <a:lumMod val="50000"/>
                        <a:lumOff val="50000"/>
                        <a:alpha val="100000"/>
                      </a:schemeClr>
                    </a:solidFill>
                    <a:latin typeface="微软雅黑"/>
                    <a:ea typeface="微软雅黑"/>
                  </a:rPr>
                  <a:t>保护员工的生命安全，减少人员伤亡和财产损失</a:t>
                </a:r>
                <a:endParaRPr/>
              </a:p>
              <a:p>
                <a:pPr marL="0" lvl="0" indent="-203200">
                  <a:lnSpc>
                    <a:spcPct val="130000"/>
                  </a:lnSpc>
                  <a:buFont typeface="Arial" pitchFamily="34" charset="0"/>
                  <a:buChar char="•"/>
                </a:pPr>
                <a:r>
                  <a:rPr lang="zh-CN" sz="1400">
                    <a:solidFill>
                      <a:schemeClr val="tx1">
                        <a:lumMod val="50000"/>
                        <a:lumOff val="50000"/>
                        <a:alpha val="100000"/>
                      </a:schemeClr>
                    </a:solidFill>
                    <a:latin typeface="微软雅黑"/>
                    <a:ea typeface="微软雅黑"/>
                  </a:rPr>
                  <a:t>促进企业的可持续发展，提高企业经济效益</a:t>
                </a:r>
                <a:endParaRPr/>
              </a:p>
            </p:txBody>
          </p:sp>
        </p:grpSp>
      </p:grpSp>
      <p:sp>
        <p:nvSpPr>
          <p:cNvPr id="198" name="Tencent" descr="{&quot;isTemplate&quot;:true,&quot;type&quot;:&quot;title&quot;,&quot;canOmit&quot;:false,&quot;range&quot;:0}"/>
          <p:cNvSpPr txBox="1"/>
          <p:nvPr/>
        </p:nvSpPr>
        <p:spPr>
          <a:xfrm>
            <a:off x="660396" y="419688"/>
            <a:ext cx="10915650" cy="520700"/>
          </a:xfrm>
          <a:prstGeom prst="rect">
            <a:avLst/>
          </a:prstGeom>
          <a:noFill/>
        </p:spPr>
        <p:txBody>
          <a:bodyPr wrap="square" lIns="90000" tIns="46800" rIns="90000" bIns="46800" rtlCol="0" anchor="t" anchorCtr="0">
            <a:spAutoFit/>
          </a:bodyPr>
          <a:lstStyle>
            <a:defPPr>
              <a:defRPr lang="zh-CN"/>
            </a:defPPr>
            <a:lvl1pPr marL="0" algn="l" defTabSz="914400" rtl="0" eaLnBrk="1" latinLnBrk="0" hangingPunct="1">
              <a:lnSpc>
                <a:spcPct val="130000"/>
              </a:lnSpc>
              <a:defRPr sz="1800" kern="1200">
                <a:solidFill>
                  <a:schemeClr val="tx1"/>
                </a:solidFill>
                <a:latin typeface="+mn-lt"/>
                <a:ea typeface="+mn-ea"/>
                <a:cs typeface="+mn-cs"/>
              </a:defRPr>
            </a:lvl1pPr>
            <a:lvl2pPr marL="457200" algn="l" defTabSz="914400" rtl="0" eaLnBrk="1" latinLnBrk="0" hangingPunct="1">
              <a:lnSpc>
                <a:spcPct val="130000"/>
              </a:lnSpc>
              <a:defRPr sz="1800" kern="1200">
                <a:solidFill>
                  <a:schemeClr val="tx1"/>
                </a:solidFill>
                <a:latin typeface="+mn-lt"/>
                <a:ea typeface="+mn-ea"/>
                <a:cs typeface="+mn-cs"/>
              </a:defRPr>
            </a:lvl2pPr>
            <a:lvl3pPr marL="914400" algn="l" defTabSz="914400" rtl="0" eaLnBrk="1" latinLnBrk="0" hangingPunct="1">
              <a:lnSpc>
                <a:spcPct val="130000"/>
              </a:lnSpc>
              <a:defRPr sz="1800" kern="1200">
                <a:solidFill>
                  <a:schemeClr val="tx1"/>
                </a:solidFill>
                <a:latin typeface="+mn-lt"/>
                <a:ea typeface="+mn-ea"/>
                <a:cs typeface="+mn-cs"/>
              </a:defRPr>
            </a:lvl3pPr>
            <a:lvl4pPr marL="1371600" algn="l" defTabSz="914400" rtl="0" eaLnBrk="1" latinLnBrk="0" hangingPunct="1">
              <a:lnSpc>
                <a:spcPct val="130000"/>
              </a:lnSpc>
              <a:defRPr sz="1800" kern="1200">
                <a:solidFill>
                  <a:schemeClr val="tx1"/>
                </a:solidFill>
                <a:latin typeface="+mn-lt"/>
                <a:ea typeface="+mn-ea"/>
                <a:cs typeface="+mn-cs"/>
              </a:defRPr>
            </a:lvl4pPr>
            <a:lvl5pPr marL="1828800" algn="l" defTabSz="914400" rtl="0" eaLnBrk="1" latinLnBrk="0" hangingPunct="1">
              <a:lnSpc>
                <a:spcPct val="130000"/>
              </a:lnSpc>
              <a:defRPr sz="1800" kern="1200">
                <a:solidFill>
                  <a:schemeClr val="tx1"/>
                </a:solidFill>
                <a:latin typeface="+mn-lt"/>
                <a:ea typeface="+mn-ea"/>
                <a:cs typeface="+mn-cs"/>
              </a:defRPr>
            </a:lvl5pPr>
            <a:lvl6pPr marL="2286000" algn="l" defTabSz="914400" rtl="0" eaLnBrk="1" latinLnBrk="0" hangingPunct="1">
              <a:lnSpc>
                <a:spcPct val="130000"/>
              </a:lnSpc>
              <a:defRPr sz="1800" kern="1200">
                <a:solidFill>
                  <a:schemeClr val="tx1"/>
                </a:solidFill>
                <a:latin typeface="+mn-lt"/>
                <a:ea typeface="+mn-ea"/>
                <a:cs typeface="+mn-cs"/>
              </a:defRPr>
            </a:lvl6pPr>
            <a:lvl7pPr marL="2743200" algn="l" defTabSz="914400" rtl="0" eaLnBrk="1" latinLnBrk="0" hangingPunct="1">
              <a:lnSpc>
                <a:spcPct val="130000"/>
              </a:lnSpc>
              <a:defRPr sz="1800" kern="1200">
                <a:solidFill>
                  <a:schemeClr val="tx1"/>
                </a:solidFill>
                <a:latin typeface="+mn-lt"/>
                <a:ea typeface="+mn-ea"/>
                <a:cs typeface="+mn-cs"/>
              </a:defRPr>
            </a:lvl7pPr>
            <a:lvl8pPr marL="3200400" algn="l" defTabSz="914400" rtl="0" eaLnBrk="1" latinLnBrk="0" hangingPunct="1">
              <a:lnSpc>
                <a:spcPct val="130000"/>
              </a:lnSpc>
              <a:defRPr sz="1800" kern="1200">
                <a:solidFill>
                  <a:schemeClr val="tx1"/>
                </a:solidFill>
                <a:latin typeface="+mn-lt"/>
                <a:ea typeface="+mn-ea"/>
                <a:cs typeface="+mn-cs"/>
              </a:defRPr>
            </a:lvl8pPr>
            <a:lvl9pPr marL="3657600" algn="l" defTabSz="914400" rtl="0" eaLnBrk="1" latinLnBrk="0" hangingPunct="1">
              <a:lnSpc>
                <a:spcPct val="130000"/>
              </a:lnSpc>
              <a:defRPr sz="1800" kern="1200">
                <a:solidFill>
                  <a:schemeClr val="tx1"/>
                </a:solidFill>
                <a:latin typeface="+mn-lt"/>
                <a:ea typeface="+mn-ea"/>
                <a:cs typeface="+mn-cs"/>
              </a:defRPr>
            </a:lvl9pPr>
          </a:lstStyle>
          <a:p>
            <a:pPr algn="l"/>
            <a:r>
              <a:rPr lang="zh-CN" sz="2800" b="1">
                <a:latin typeface="微软雅黑"/>
                <a:ea typeface="微软雅黑"/>
              </a:rPr>
              <a:t>三级安全生产教育培训的重要性及意义</a:t>
            </a:r>
            <a:endParaRPr lang="en-US" sz="2800" b="1">
              <a:latin typeface="微软雅黑"/>
              <a:ea typeface="微软雅黑"/>
            </a:endParaRPr>
          </a:p>
        </p:txBody>
      </p:sp>
    </p:spTree>
  </p:cSld>
  <p:clrMapOvr>
    <a:masterClrMapping/>
  </p:clrMapOvr>
  <p:transition/>
  <p:timing/>
</p:sld>
</file>

<file path=ppt/slides/slide6.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spTree>
      <p:nvGrpSpPr>
        <p:cNvPr id="199" name="" descr="{&quot;isTemplate&quot;:true,&quot;type&quot;:2}"/>
        <p:cNvGrpSpPr/>
        <p:nvPr/>
      </p:nvGrpSpPr>
      <p:grpSpPr>
        <a:xfrm>
          <a:off x="0" y="0"/>
          <a:ext cx="0" cy="0"/>
        </a:xfrm>
      </p:grpSpPr>
      <p:sp>
        <p:nvSpPr>
          <p:cNvPr id="200" name="椭圆 1"/>
          <p:cNvSpPr>
            <a:spLocks noChangeAspect="1"/>
          </p:cNvSpPr>
          <p:nvPr/>
        </p:nvSpPr>
        <p:spPr>
          <a:xfrm>
            <a:off x="905941" y="2062530"/>
            <a:ext cx="2520000" cy="2520000"/>
          </a:xfrm>
          <a:prstGeom prst="ellipse">
            <a:avLst/>
          </a:prstGeom>
          <a:gradFill flip="none" rotWithShape="1">
            <a:gsLst>
              <a:gs pos="0">
                <a:schemeClr val="accent1">
                  <a:alpha val="50000"/>
                </a:schemeClr>
              </a:gs>
              <a:gs pos="100000">
                <a:schemeClr val="accent1"/>
              </a:gs>
            </a:gsLst>
            <a:lin ang="10800000" scaled="1"/>
          </a:gra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defPPr>
              <a:defRPr lang="zh-CN"/>
            </a:defPPr>
            <a:lvl1pPr marL="0" algn="l" defTabSz="914400" rtl="0" eaLnBrk="1" latinLnBrk="0" hangingPunct="1">
              <a:lnSpc>
                <a:spcPct val="130000"/>
              </a:lnSpc>
              <a:defRPr sz="1800" kern="1200">
                <a:solidFill>
                  <a:srgbClr val="FFFFFF"/>
                </a:solidFill>
                <a:latin typeface="Arial"/>
                <a:ea typeface="+mn-ea"/>
                <a:cs typeface="+mn-cs"/>
              </a:defRPr>
            </a:lvl1pPr>
            <a:lvl2pPr marL="457200" algn="l" defTabSz="914400" rtl="0" eaLnBrk="1" latinLnBrk="0" hangingPunct="1">
              <a:lnSpc>
                <a:spcPct val="130000"/>
              </a:lnSpc>
              <a:defRPr sz="1800" kern="1200">
                <a:solidFill>
                  <a:srgbClr val="FFFFFF"/>
                </a:solidFill>
                <a:latin typeface="Arial"/>
                <a:ea typeface="+mn-ea"/>
                <a:cs typeface="+mn-cs"/>
              </a:defRPr>
            </a:lvl2pPr>
            <a:lvl3pPr marL="914400" algn="l" defTabSz="914400" rtl="0" eaLnBrk="1" latinLnBrk="0" hangingPunct="1">
              <a:lnSpc>
                <a:spcPct val="130000"/>
              </a:lnSpc>
              <a:defRPr sz="1800" kern="1200">
                <a:solidFill>
                  <a:srgbClr val="FFFFFF"/>
                </a:solidFill>
                <a:latin typeface="Arial"/>
                <a:ea typeface="+mn-ea"/>
                <a:cs typeface="+mn-cs"/>
              </a:defRPr>
            </a:lvl3pPr>
            <a:lvl4pPr marL="1371600" algn="l" defTabSz="914400" rtl="0" eaLnBrk="1" latinLnBrk="0" hangingPunct="1">
              <a:lnSpc>
                <a:spcPct val="130000"/>
              </a:lnSpc>
              <a:defRPr sz="1800" kern="1200">
                <a:solidFill>
                  <a:srgbClr val="FFFFFF"/>
                </a:solidFill>
                <a:latin typeface="Arial"/>
                <a:ea typeface="+mn-ea"/>
                <a:cs typeface="+mn-cs"/>
              </a:defRPr>
            </a:lvl4pPr>
            <a:lvl5pPr marL="1828800" algn="l" defTabSz="914400" rtl="0" eaLnBrk="1" latinLnBrk="0" hangingPunct="1">
              <a:lnSpc>
                <a:spcPct val="130000"/>
              </a:lnSpc>
              <a:defRPr sz="1800" kern="1200">
                <a:solidFill>
                  <a:srgbClr val="FFFFFF"/>
                </a:solidFill>
                <a:latin typeface="Arial"/>
                <a:ea typeface="+mn-ea"/>
                <a:cs typeface="+mn-cs"/>
              </a:defRPr>
            </a:lvl5pPr>
            <a:lvl6pPr marL="2286000" algn="l" defTabSz="914400" rtl="0" eaLnBrk="1" latinLnBrk="0" hangingPunct="1">
              <a:lnSpc>
                <a:spcPct val="130000"/>
              </a:lnSpc>
              <a:defRPr sz="1800" kern="1200">
                <a:solidFill>
                  <a:srgbClr val="FFFFFF"/>
                </a:solidFill>
                <a:latin typeface="Arial"/>
                <a:ea typeface="+mn-ea"/>
                <a:cs typeface="+mn-cs"/>
              </a:defRPr>
            </a:lvl6pPr>
            <a:lvl7pPr marL="2743200" algn="l" defTabSz="914400" rtl="0" eaLnBrk="1" latinLnBrk="0" hangingPunct="1">
              <a:lnSpc>
                <a:spcPct val="130000"/>
              </a:lnSpc>
              <a:defRPr sz="1800" kern="1200">
                <a:solidFill>
                  <a:srgbClr val="FFFFFF"/>
                </a:solidFill>
                <a:latin typeface="Arial"/>
                <a:ea typeface="+mn-ea"/>
                <a:cs typeface="+mn-cs"/>
              </a:defRPr>
            </a:lvl7pPr>
            <a:lvl8pPr marL="3200400" algn="l" defTabSz="914400" rtl="0" eaLnBrk="1" latinLnBrk="0" hangingPunct="1">
              <a:lnSpc>
                <a:spcPct val="130000"/>
              </a:lnSpc>
              <a:defRPr sz="1800" kern="1200">
                <a:solidFill>
                  <a:srgbClr val="FFFFFF"/>
                </a:solidFill>
                <a:latin typeface="Arial"/>
                <a:ea typeface="+mn-ea"/>
                <a:cs typeface="+mn-cs"/>
              </a:defRPr>
            </a:lvl8pPr>
            <a:lvl9pPr marL="3657600" algn="l" defTabSz="914400" rtl="0" eaLnBrk="1" latinLnBrk="0" hangingPunct="1">
              <a:lnSpc>
                <a:spcPct val="130000"/>
              </a:lnSpc>
              <a:defRPr sz="1800" kern="1200">
                <a:solidFill>
                  <a:srgbClr val="FFFFFF"/>
                </a:solidFill>
                <a:latin typeface="Arial"/>
                <a:ea typeface="+mn-ea"/>
                <a:cs typeface="+mn-cs"/>
              </a:defRPr>
            </a:lvl9pPr>
          </a:lstStyle>
          <a:p>
            <a:pPr algn="ctr"/>
            <a:endParaRPr kumimoji="1" lang="zh-CN" altLang="en-US"/>
          </a:p>
        </p:txBody>
      </p:sp>
      <p:sp>
        <p:nvSpPr>
          <p:cNvPr id="201" name="Tencent"/>
          <p:cNvSpPr txBox="1"/>
          <p:nvPr/>
        </p:nvSpPr>
        <p:spPr>
          <a:xfrm>
            <a:off x="1591103" y="2660810"/>
            <a:ext cx="1149675" cy="1323439"/>
          </a:xfrm>
          <a:prstGeom prst="rect">
            <a:avLst/>
          </a:prstGeom>
          <a:noFill/>
          <a:ln w="12700" cap="rnd">
            <a:noFill/>
            <a:prstDash val="solid"/>
            <a:round/>
          </a:ln>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none" lIns="91440" tIns="45720" rIns="91440" bIns="45720" numCol="1" spcCol="0" rtlCol="0" fromWordArt="0" anchor="ctr" anchorCtr="0" forceAA="0" compatLnSpc="1">
            <a:prstTxWarp prst="textNoShape">
              <a:avLst/>
            </a:prstTxWarp>
            <a:spAutoFit/>
          </a:bodyPr>
          <a:lstStyle>
            <a:defPPr>
              <a:defRPr lang="zh-CN"/>
            </a:defPPr>
            <a:lvl1pPr marL="0" algn="ctr" defTabSz="914354" rtl="0" eaLnBrk="1" latinLnBrk="0" hangingPunct="1">
              <a:lnSpc>
                <a:spcPct val="130000"/>
              </a:lnSpc>
              <a:defRPr sz="1400" b="1" kern="1200">
                <a:solidFill>
                  <a:schemeClr val="tx1">
                    <a:lumMod val="90000"/>
                    <a:lumOff val="10000"/>
                  </a:schemeClr>
                </a:solidFill>
                <a:latin typeface="+mn-lt"/>
                <a:ea typeface="+mn-ea"/>
                <a:cs typeface="+mn-cs"/>
              </a:defRPr>
            </a:lvl1pPr>
            <a:lvl2pPr marL="457200" algn="l" defTabSz="914400" rtl="0" eaLnBrk="1" latinLnBrk="0" hangingPunct="1">
              <a:lnSpc>
                <a:spcPct val="130000"/>
              </a:lnSpc>
              <a:defRPr sz="1800" kern="1200">
                <a:solidFill>
                  <a:schemeClr val="lt1"/>
                </a:solidFill>
                <a:latin typeface="+mn-lt"/>
                <a:ea typeface="+mn-ea"/>
                <a:cs typeface="+mn-cs"/>
              </a:defRPr>
            </a:lvl2pPr>
            <a:lvl3pPr marL="914400" algn="l" defTabSz="914400" rtl="0" eaLnBrk="1" latinLnBrk="0" hangingPunct="1">
              <a:lnSpc>
                <a:spcPct val="130000"/>
              </a:lnSpc>
              <a:defRPr sz="1800" kern="1200">
                <a:solidFill>
                  <a:schemeClr val="lt1"/>
                </a:solidFill>
                <a:latin typeface="+mn-lt"/>
                <a:ea typeface="+mn-ea"/>
                <a:cs typeface="+mn-cs"/>
              </a:defRPr>
            </a:lvl3pPr>
            <a:lvl4pPr marL="1371600" algn="l" defTabSz="914400" rtl="0" eaLnBrk="1" latinLnBrk="0" hangingPunct="1">
              <a:lnSpc>
                <a:spcPct val="130000"/>
              </a:lnSpc>
              <a:defRPr sz="1800" kern="1200">
                <a:solidFill>
                  <a:schemeClr val="lt1"/>
                </a:solidFill>
                <a:latin typeface="+mn-lt"/>
                <a:ea typeface="+mn-ea"/>
                <a:cs typeface="+mn-cs"/>
              </a:defRPr>
            </a:lvl4pPr>
            <a:lvl5pPr marL="1828800" algn="l" defTabSz="914400" rtl="0" eaLnBrk="1" latinLnBrk="0" hangingPunct="1">
              <a:lnSpc>
                <a:spcPct val="130000"/>
              </a:lnSpc>
              <a:defRPr sz="1800" kern="1200">
                <a:solidFill>
                  <a:schemeClr val="lt1"/>
                </a:solidFill>
                <a:latin typeface="+mn-lt"/>
                <a:ea typeface="+mn-ea"/>
                <a:cs typeface="+mn-cs"/>
              </a:defRPr>
            </a:lvl5pPr>
            <a:lvl6pPr marL="2286000" algn="l" defTabSz="914400" rtl="0" eaLnBrk="1" latinLnBrk="0" hangingPunct="1">
              <a:lnSpc>
                <a:spcPct val="130000"/>
              </a:lnSpc>
              <a:defRPr sz="1800" kern="1200">
                <a:solidFill>
                  <a:schemeClr val="lt1"/>
                </a:solidFill>
                <a:latin typeface="+mn-lt"/>
                <a:ea typeface="+mn-ea"/>
                <a:cs typeface="+mn-cs"/>
              </a:defRPr>
            </a:lvl6pPr>
            <a:lvl7pPr marL="2743200" algn="l" defTabSz="914400" rtl="0" eaLnBrk="1" latinLnBrk="0" hangingPunct="1">
              <a:lnSpc>
                <a:spcPct val="130000"/>
              </a:lnSpc>
              <a:defRPr sz="1800" kern="1200">
                <a:solidFill>
                  <a:schemeClr val="lt1"/>
                </a:solidFill>
                <a:latin typeface="+mn-lt"/>
                <a:ea typeface="+mn-ea"/>
                <a:cs typeface="+mn-cs"/>
              </a:defRPr>
            </a:lvl7pPr>
            <a:lvl8pPr marL="3200400" algn="l" defTabSz="914400" rtl="0" eaLnBrk="1" latinLnBrk="0" hangingPunct="1">
              <a:lnSpc>
                <a:spcPct val="130000"/>
              </a:lnSpc>
              <a:defRPr sz="1800" kern="1200">
                <a:solidFill>
                  <a:schemeClr val="lt1"/>
                </a:solidFill>
                <a:latin typeface="+mn-lt"/>
                <a:ea typeface="+mn-ea"/>
                <a:cs typeface="+mn-cs"/>
              </a:defRPr>
            </a:lvl8pPr>
            <a:lvl9pPr marL="3657600" algn="l" defTabSz="914400" rtl="0" eaLnBrk="1" latinLnBrk="0" hangingPunct="1">
              <a:lnSpc>
                <a:spcPct val="130000"/>
              </a:lnSpc>
              <a:defRPr sz="1800" kern="1200">
                <a:solidFill>
                  <a:schemeClr val="lt1"/>
                </a:solidFill>
                <a:latin typeface="+mn-lt"/>
                <a:ea typeface="+mn-ea"/>
                <a:cs typeface="+mn-cs"/>
              </a:defRPr>
            </a:lvl9pPr>
          </a:lstStyle>
          <a:p>
            <a:r>
              <a:rPr lang="en-US" altLang="zh-CN" sz="8000" b="0">
                <a:solidFill>
                  <a:schemeClr val="bg1"/>
                </a:solidFill>
                <a:latin typeface="Microsoft YaHei Light" panose="020b0503020204020204" pitchFamily="34" charset="-122"/>
                <a:ea typeface="Microsoft YaHei Light" panose="020b0503020204020204" pitchFamily="34" charset="-122"/>
              </a:rPr>
              <a:t>02</a:t>
            </a:r>
            <a:endParaRPr lang="zh-CN" altLang="en-US" sz="8000" b="0">
              <a:solidFill>
                <a:schemeClr val="bg1"/>
              </a:solidFill>
              <a:latin typeface="Microsoft YaHei Light" panose="020b0503020204020204" pitchFamily="34" charset="-122"/>
              <a:ea typeface="Microsoft YaHei Light" panose="020b0503020204020204" pitchFamily="34" charset="-122"/>
            </a:endParaRPr>
          </a:p>
        </p:txBody>
      </p:sp>
      <p:sp>
        <p:nvSpPr>
          <p:cNvPr id="202" name="Tencent" descr="{&quot;isTemplate&quot;:true,&quot;type&quot;:&quot;title&quot;,&quot;canOmit&quot;:false,&quot;range&quot;:0}"/>
          <p:cNvSpPr txBox="1"/>
          <p:nvPr/>
        </p:nvSpPr>
        <p:spPr>
          <a:xfrm>
            <a:off x="2887007" y="2762250"/>
            <a:ext cx="8674100" cy="825500"/>
          </a:xfrm>
          <a:prstGeom prst="rect">
            <a:avLst/>
          </a:prstGeom>
          <a:noFill/>
          <a:ln w="12700" cap="rnd">
            <a:noFill/>
            <a:prstDash val="solid"/>
            <a:round/>
          </a:ln>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b" anchorCtr="0" forceAA="0" compatLnSpc="1">
            <a:prstTxWarp prst="textNoShape">
              <a:avLst/>
            </a:prstTxWarp>
            <a:spAutoFit/>
          </a:bodyPr>
          <a:lstStyle>
            <a:defPPr>
              <a:defRPr lang="zh-CN"/>
            </a:defPPr>
            <a:lvl1pPr marL="0" algn="ctr" defTabSz="914354" rtl="0" eaLnBrk="1" latinLnBrk="0" hangingPunct="1">
              <a:lnSpc>
                <a:spcPct val="130000"/>
              </a:lnSpc>
              <a:defRPr sz="1400" b="1" kern="1200">
                <a:solidFill>
                  <a:schemeClr val="tx1">
                    <a:lumMod val="90000"/>
                    <a:lumOff val="10000"/>
                  </a:schemeClr>
                </a:solidFill>
                <a:latin typeface="+mn-lt"/>
                <a:ea typeface="+mn-ea"/>
                <a:cs typeface="+mn-cs"/>
              </a:defRPr>
            </a:lvl1pPr>
            <a:lvl2pPr marL="457200" algn="l" defTabSz="914400" rtl="0" eaLnBrk="1" latinLnBrk="0" hangingPunct="1">
              <a:lnSpc>
                <a:spcPct val="130000"/>
              </a:lnSpc>
              <a:defRPr sz="1800" kern="1200">
                <a:solidFill>
                  <a:schemeClr val="lt1"/>
                </a:solidFill>
                <a:latin typeface="+mn-lt"/>
                <a:ea typeface="+mn-ea"/>
                <a:cs typeface="+mn-cs"/>
              </a:defRPr>
            </a:lvl2pPr>
            <a:lvl3pPr marL="914400" algn="l" defTabSz="914400" rtl="0" eaLnBrk="1" latinLnBrk="0" hangingPunct="1">
              <a:lnSpc>
                <a:spcPct val="130000"/>
              </a:lnSpc>
              <a:defRPr sz="1800" kern="1200">
                <a:solidFill>
                  <a:schemeClr val="lt1"/>
                </a:solidFill>
                <a:latin typeface="+mn-lt"/>
                <a:ea typeface="+mn-ea"/>
                <a:cs typeface="+mn-cs"/>
              </a:defRPr>
            </a:lvl3pPr>
            <a:lvl4pPr marL="1371600" algn="l" defTabSz="914400" rtl="0" eaLnBrk="1" latinLnBrk="0" hangingPunct="1">
              <a:lnSpc>
                <a:spcPct val="130000"/>
              </a:lnSpc>
              <a:defRPr sz="1800" kern="1200">
                <a:solidFill>
                  <a:schemeClr val="lt1"/>
                </a:solidFill>
                <a:latin typeface="+mn-lt"/>
                <a:ea typeface="+mn-ea"/>
                <a:cs typeface="+mn-cs"/>
              </a:defRPr>
            </a:lvl4pPr>
            <a:lvl5pPr marL="1828800" algn="l" defTabSz="914400" rtl="0" eaLnBrk="1" latinLnBrk="0" hangingPunct="1">
              <a:lnSpc>
                <a:spcPct val="130000"/>
              </a:lnSpc>
              <a:defRPr sz="1800" kern="1200">
                <a:solidFill>
                  <a:schemeClr val="lt1"/>
                </a:solidFill>
                <a:latin typeface="+mn-lt"/>
                <a:ea typeface="+mn-ea"/>
                <a:cs typeface="+mn-cs"/>
              </a:defRPr>
            </a:lvl5pPr>
            <a:lvl6pPr marL="2286000" algn="l" defTabSz="914400" rtl="0" eaLnBrk="1" latinLnBrk="0" hangingPunct="1">
              <a:lnSpc>
                <a:spcPct val="130000"/>
              </a:lnSpc>
              <a:defRPr sz="1800" kern="1200">
                <a:solidFill>
                  <a:schemeClr val="lt1"/>
                </a:solidFill>
                <a:latin typeface="+mn-lt"/>
                <a:ea typeface="+mn-ea"/>
                <a:cs typeface="+mn-cs"/>
              </a:defRPr>
            </a:lvl6pPr>
            <a:lvl7pPr marL="2743200" algn="l" defTabSz="914400" rtl="0" eaLnBrk="1" latinLnBrk="0" hangingPunct="1">
              <a:lnSpc>
                <a:spcPct val="130000"/>
              </a:lnSpc>
              <a:defRPr sz="1800" kern="1200">
                <a:solidFill>
                  <a:schemeClr val="lt1"/>
                </a:solidFill>
                <a:latin typeface="+mn-lt"/>
                <a:ea typeface="+mn-ea"/>
                <a:cs typeface="+mn-cs"/>
              </a:defRPr>
            </a:lvl7pPr>
            <a:lvl8pPr marL="3200400" algn="l" defTabSz="914400" rtl="0" eaLnBrk="1" latinLnBrk="0" hangingPunct="1">
              <a:lnSpc>
                <a:spcPct val="130000"/>
              </a:lnSpc>
              <a:defRPr sz="1800" kern="1200">
                <a:solidFill>
                  <a:schemeClr val="lt1"/>
                </a:solidFill>
                <a:latin typeface="+mn-lt"/>
                <a:ea typeface="+mn-ea"/>
                <a:cs typeface="+mn-cs"/>
              </a:defRPr>
            </a:lvl8pPr>
            <a:lvl9pPr marL="3657600" algn="l" defTabSz="914400" rtl="0" eaLnBrk="1" latinLnBrk="0" hangingPunct="1">
              <a:lnSpc>
                <a:spcPct val="130000"/>
              </a:lnSpc>
              <a:defRPr sz="1800" kern="1200">
                <a:solidFill>
                  <a:schemeClr val="lt1"/>
                </a:solidFill>
                <a:latin typeface="+mn-lt"/>
                <a:ea typeface="+mn-ea"/>
                <a:cs typeface="+mn-cs"/>
              </a:defRPr>
            </a:lvl9pPr>
          </a:lstStyle>
          <a:p>
            <a:pPr algn="l">
              <a:lnSpc>
                <a:spcPct val="100000"/>
              </a:lnSpc>
            </a:pPr>
            <a:r>
              <a:rPr lang="zh-CN" sz="3900">
                <a:solidFill>
                  <a:srgbClr val="FFFFFF">
                    <a:alpha val="100000"/>
                  </a:srgbClr>
                </a:solidFill>
                <a:latin typeface="微软雅黑"/>
                <a:ea typeface="微软雅黑"/>
              </a:rPr>
              <a:t>动图视频在安全教育培训中的应用</a:t>
            </a:r>
            <a:endParaRPr lang="en-US" sz="4800" b="1">
              <a:solidFill>
                <a:srgbClr val="FFFFFF">
                  <a:alpha val="100000"/>
                </a:srgbClr>
              </a:solidFill>
              <a:latin typeface="微软雅黑"/>
              <a:ea typeface="微软雅黑"/>
            </a:endParaRPr>
          </a:p>
        </p:txBody>
      </p:sp>
    </p:spTree>
  </p:cSld>
  <p:clrMapOvr>
    <a:masterClrMapping/>
  </p:clrMapOvr>
  <p:transition/>
  <p:timing/>
</p:sld>
</file>

<file path=ppt/slides/slide7.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spTree>
      <p:nvGrpSpPr>
        <p:cNvPr id="203" name="" descr="{&quot;isTemplate&quot;:true,&quot;type&quot;:3}"/>
        <p:cNvGrpSpPr/>
        <p:nvPr/>
      </p:nvGrpSpPr>
      <p:grpSpPr>
        <a:xfrm>
          <a:off x="0" y="0"/>
          <a:ext cx="0" cy="0"/>
        </a:xfrm>
      </p:grpSpPr>
      <p:grpSp>
        <p:nvGrpSpPr>
          <p:cNvPr id="204" name="" descr="{&quot;isTemplate&quot;:true,&quot;type&quot;:&quot;list&quot;,&quot;alignment&quot;:&quot;left&quot;,&quot;alignmentVertical&quot;:&quot;top&quot;,&quot;canOmit&quot;:false,&quot;scalable&quot;:false,&quot;minItemsCount&quot;:-1}"/>
          <p:cNvGrpSpPr/>
          <p:nvPr/>
        </p:nvGrpSpPr>
        <p:grpSpPr>
          <a:xfrm>
            <a:off x="685801" y="3146904"/>
            <a:ext cx="10820399" cy="3287791"/>
            <a:chOff x="685801" y="3146904"/>
            <a:chExt cx="10820399" cy="3287791"/>
          </a:xfrm>
        </p:grpSpPr>
        <p:grpSp>
          <p:nvGrpSpPr>
            <p:cNvPr id="205" name=""/>
            <p:cNvGrpSpPr/>
            <p:nvPr/>
          </p:nvGrpSpPr>
          <p:grpSpPr>
            <a:xfrm>
              <a:off x="685801" y="3146904"/>
              <a:ext cx="4207178" cy="3287791"/>
              <a:chOff x="685801" y="3146904"/>
              <a:chExt cx="4207178" cy="3287791"/>
            </a:xfrm>
          </p:grpSpPr>
          <p:sp>
            <p:nvSpPr>
              <p:cNvPr id="206" name="Tencent" descr="{&quot;isTemplate&quot;:true,&quot;type&quot;:&quot;title&quot;,&quot;canOmit&quot;:false,&quot;range&quot;:0}"/>
              <p:cNvSpPr/>
              <p:nvPr/>
            </p:nvSpPr>
            <p:spPr>
              <a:xfrm>
                <a:off x="685801" y="3146904"/>
                <a:ext cx="4207178" cy="1296000"/>
              </a:xfrm>
              <a:prstGeom prst="homePlat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defPPr>
                  <a:defRPr lang="zh-CN"/>
                </a:defPPr>
                <a:lvl1pPr marL="0" algn="l" defTabSz="914400" rtl="0" eaLnBrk="1" latinLnBrk="0" hangingPunct="1">
                  <a:lnSpc>
                    <a:spcPct val="130000"/>
                  </a:lnSpc>
                  <a:defRPr sz="1800" kern="1200">
                    <a:solidFill>
                      <a:srgbClr val="FFFFFF"/>
                    </a:solidFill>
                    <a:latin typeface="Arial"/>
                    <a:ea typeface="+mn-ea"/>
                    <a:cs typeface="+mn-cs"/>
                  </a:defRPr>
                </a:lvl1pPr>
                <a:lvl2pPr marL="457200" algn="l" defTabSz="914400" rtl="0" eaLnBrk="1" latinLnBrk="0" hangingPunct="1">
                  <a:lnSpc>
                    <a:spcPct val="130000"/>
                  </a:lnSpc>
                  <a:defRPr sz="1800" kern="1200">
                    <a:solidFill>
                      <a:srgbClr val="FFFFFF"/>
                    </a:solidFill>
                    <a:latin typeface="Arial"/>
                    <a:ea typeface="+mn-ea"/>
                    <a:cs typeface="+mn-cs"/>
                  </a:defRPr>
                </a:lvl2pPr>
                <a:lvl3pPr marL="914400" algn="l" defTabSz="914400" rtl="0" eaLnBrk="1" latinLnBrk="0" hangingPunct="1">
                  <a:lnSpc>
                    <a:spcPct val="130000"/>
                  </a:lnSpc>
                  <a:defRPr sz="1800" kern="1200">
                    <a:solidFill>
                      <a:srgbClr val="FFFFFF"/>
                    </a:solidFill>
                    <a:latin typeface="Arial"/>
                    <a:ea typeface="+mn-ea"/>
                    <a:cs typeface="+mn-cs"/>
                  </a:defRPr>
                </a:lvl3pPr>
                <a:lvl4pPr marL="1371600" algn="l" defTabSz="914400" rtl="0" eaLnBrk="1" latinLnBrk="0" hangingPunct="1">
                  <a:lnSpc>
                    <a:spcPct val="130000"/>
                  </a:lnSpc>
                  <a:defRPr sz="1800" kern="1200">
                    <a:solidFill>
                      <a:srgbClr val="FFFFFF"/>
                    </a:solidFill>
                    <a:latin typeface="Arial"/>
                    <a:ea typeface="+mn-ea"/>
                    <a:cs typeface="+mn-cs"/>
                  </a:defRPr>
                </a:lvl4pPr>
                <a:lvl5pPr marL="1828800" algn="l" defTabSz="914400" rtl="0" eaLnBrk="1" latinLnBrk="0" hangingPunct="1">
                  <a:lnSpc>
                    <a:spcPct val="130000"/>
                  </a:lnSpc>
                  <a:defRPr sz="1800" kern="1200">
                    <a:solidFill>
                      <a:srgbClr val="FFFFFF"/>
                    </a:solidFill>
                    <a:latin typeface="Arial"/>
                    <a:ea typeface="+mn-ea"/>
                    <a:cs typeface="+mn-cs"/>
                  </a:defRPr>
                </a:lvl5pPr>
                <a:lvl6pPr marL="2286000" algn="l" defTabSz="914400" rtl="0" eaLnBrk="1" latinLnBrk="0" hangingPunct="1">
                  <a:lnSpc>
                    <a:spcPct val="130000"/>
                  </a:lnSpc>
                  <a:defRPr sz="1800" kern="1200">
                    <a:solidFill>
                      <a:srgbClr val="FFFFFF"/>
                    </a:solidFill>
                    <a:latin typeface="Arial"/>
                    <a:ea typeface="+mn-ea"/>
                    <a:cs typeface="+mn-cs"/>
                  </a:defRPr>
                </a:lvl6pPr>
                <a:lvl7pPr marL="2743200" algn="l" defTabSz="914400" rtl="0" eaLnBrk="1" latinLnBrk="0" hangingPunct="1">
                  <a:lnSpc>
                    <a:spcPct val="130000"/>
                  </a:lnSpc>
                  <a:defRPr sz="1800" kern="1200">
                    <a:solidFill>
                      <a:srgbClr val="FFFFFF"/>
                    </a:solidFill>
                    <a:latin typeface="Arial"/>
                    <a:ea typeface="+mn-ea"/>
                    <a:cs typeface="+mn-cs"/>
                  </a:defRPr>
                </a:lvl7pPr>
                <a:lvl8pPr marL="3200400" algn="l" defTabSz="914400" rtl="0" eaLnBrk="1" latinLnBrk="0" hangingPunct="1">
                  <a:lnSpc>
                    <a:spcPct val="130000"/>
                  </a:lnSpc>
                  <a:defRPr sz="1800" kern="1200">
                    <a:solidFill>
                      <a:srgbClr val="FFFFFF"/>
                    </a:solidFill>
                    <a:latin typeface="Arial"/>
                    <a:ea typeface="+mn-ea"/>
                    <a:cs typeface="+mn-cs"/>
                  </a:defRPr>
                </a:lvl8pPr>
                <a:lvl9pPr marL="3657600" algn="l" defTabSz="914400" rtl="0" eaLnBrk="1" latinLnBrk="0" hangingPunct="1">
                  <a:lnSpc>
                    <a:spcPct val="130000"/>
                  </a:lnSpc>
                  <a:defRPr sz="1800" kern="1200">
                    <a:solidFill>
                      <a:srgbClr val="FFFFFF"/>
                    </a:solidFill>
                    <a:latin typeface="Arial"/>
                    <a:ea typeface="+mn-ea"/>
                    <a:cs typeface="+mn-cs"/>
                  </a:defRPr>
                </a:lvl9pPr>
              </a:lstStyle>
              <a:p>
                <a:pPr algn="ctr"/>
                <a:r>
                  <a:rPr kumimoji="1" lang="zh-CN" altLang="en-US" sz="1800" b="1">
                    <a:solidFill>
                      <a:schemeClr val="bg1"/>
                    </a:solidFill>
                    <a:latin typeface="+mj-ea"/>
                    <a:ea typeface="+mj-ea"/>
                  </a:rPr>
                  <a:t>直观性：动图视频能够直观地展示安全生产知识和操作技能</a:t>
                </a:r>
                <a:endParaRPr kumimoji="1" lang="en-US" altLang="zh-CN" sz="1800" b="1">
                  <a:solidFill>
                    <a:schemeClr val="bg1"/>
                  </a:solidFill>
                  <a:latin typeface="+mj-ea"/>
                  <a:ea typeface="+mj-ea"/>
                </a:endParaRPr>
              </a:p>
            </p:txBody>
          </p:sp>
          <p:sp>
            <p:nvSpPr>
              <p:cNvPr id="207" name="Tencent" descr="{&quot;isTemplate&quot;:true,&quot;type&quot;:&quot;content&quot;,&quot;canOmit&quot;:true,&quot;range&quot;:0}"/>
              <p:cNvSpPr txBox="1"/>
              <p:nvPr/>
            </p:nvSpPr>
            <p:spPr>
              <a:xfrm>
                <a:off x="909877" y="4655120"/>
                <a:ext cx="3024000" cy="1779575"/>
              </a:xfrm>
              <a:prstGeom prst="rect">
                <a:avLst/>
              </a:prstGeom>
              <a:noFill/>
            </p:spPr>
            <p:txBody>
              <a:bodyPr wrap="square" rtlCol="0" anchor="t">
                <a:noAutofit/>
              </a:bodyPr>
              <a:lstStyle>
                <a:defPPr>
                  <a:defRPr lang="zh-CN"/>
                </a:defPPr>
                <a:lvl1pPr marL="0" algn="l" defTabSz="914400" rtl="0" eaLnBrk="1" latinLnBrk="0" hangingPunct="1">
                  <a:lnSpc>
                    <a:spcPct val="130000"/>
                  </a:lnSpc>
                  <a:defRPr sz="1800" kern="1200">
                    <a:solidFill>
                      <a:schemeClr val="tx1"/>
                    </a:solidFill>
                    <a:latin typeface="+mn-lt"/>
                    <a:ea typeface="+mn-ea"/>
                    <a:cs typeface="+mn-cs"/>
                  </a:defRPr>
                </a:lvl1pPr>
                <a:lvl2pPr marL="457200" algn="l" defTabSz="914400" rtl="0" eaLnBrk="1" latinLnBrk="0" hangingPunct="1">
                  <a:lnSpc>
                    <a:spcPct val="130000"/>
                  </a:lnSpc>
                  <a:defRPr sz="1800" kern="1200">
                    <a:solidFill>
                      <a:schemeClr val="tx1"/>
                    </a:solidFill>
                    <a:latin typeface="+mn-lt"/>
                    <a:ea typeface="+mn-ea"/>
                    <a:cs typeface="+mn-cs"/>
                  </a:defRPr>
                </a:lvl2pPr>
                <a:lvl3pPr marL="914400" algn="l" defTabSz="914400" rtl="0" eaLnBrk="1" latinLnBrk="0" hangingPunct="1">
                  <a:lnSpc>
                    <a:spcPct val="130000"/>
                  </a:lnSpc>
                  <a:defRPr sz="1800" kern="1200">
                    <a:solidFill>
                      <a:schemeClr val="tx1"/>
                    </a:solidFill>
                    <a:latin typeface="+mn-lt"/>
                    <a:ea typeface="+mn-ea"/>
                    <a:cs typeface="+mn-cs"/>
                  </a:defRPr>
                </a:lvl3pPr>
                <a:lvl4pPr marL="1371600" algn="l" defTabSz="914400" rtl="0" eaLnBrk="1" latinLnBrk="0" hangingPunct="1">
                  <a:lnSpc>
                    <a:spcPct val="130000"/>
                  </a:lnSpc>
                  <a:defRPr sz="1800" kern="1200">
                    <a:solidFill>
                      <a:schemeClr val="tx1"/>
                    </a:solidFill>
                    <a:latin typeface="+mn-lt"/>
                    <a:ea typeface="+mn-ea"/>
                    <a:cs typeface="+mn-cs"/>
                  </a:defRPr>
                </a:lvl4pPr>
                <a:lvl5pPr marL="1828800" algn="l" defTabSz="914400" rtl="0" eaLnBrk="1" latinLnBrk="0" hangingPunct="1">
                  <a:lnSpc>
                    <a:spcPct val="130000"/>
                  </a:lnSpc>
                  <a:defRPr sz="1800" kern="1200">
                    <a:solidFill>
                      <a:schemeClr val="tx1"/>
                    </a:solidFill>
                    <a:latin typeface="+mn-lt"/>
                    <a:ea typeface="+mn-ea"/>
                    <a:cs typeface="+mn-cs"/>
                  </a:defRPr>
                </a:lvl5pPr>
                <a:lvl6pPr marL="2286000" algn="l" defTabSz="914400" rtl="0" eaLnBrk="1" latinLnBrk="0" hangingPunct="1">
                  <a:lnSpc>
                    <a:spcPct val="130000"/>
                  </a:lnSpc>
                  <a:defRPr sz="1800" kern="1200">
                    <a:solidFill>
                      <a:schemeClr val="tx1"/>
                    </a:solidFill>
                    <a:latin typeface="+mn-lt"/>
                    <a:ea typeface="+mn-ea"/>
                    <a:cs typeface="+mn-cs"/>
                  </a:defRPr>
                </a:lvl6pPr>
                <a:lvl7pPr marL="2743200" algn="l" defTabSz="914400" rtl="0" eaLnBrk="1" latinLnBrk="0" hangingPunct="1">
                  <a:lnSpc>
                    <a:spcPct val="130000"/>
                  </a:lnSpc>
                  <a:defRPr sz="1800" kern="1200">
                    <a:solidFill>
                      <a:schemeClr val="tx1"/>
                    </a:solidFill>
                    <a:latin typeface="+mn-lt"/>
                    <a:ea typeface="+mn-ea"/>
                    <a:cs typeface="+mn-cs"/>
                  </a:defRPr>
                </a:lvl7pPr>
                <a:lvl8pPr marL="3200400" algn="l" defTabSz="914400" rtl="0" eaLnBrk="1" latinLnBrk="0" hangingPunct="1">
                  <a:lnSpc>
                    <a:spcPct val="130000"/>
                  </a:lnSpc>
                  <a:defRPr sz="1800" kern="1200">
                    <a:solidFill>
                      <a:schemeClr val="tx1"/>
                    </a:solidFill>
                    <a:latin typeface="+mn-lt"/>
                    <a:ea typeface="+mn-ea"/>
                    <a:cs typeface="+mn-cs"/>
                  </a:defRPr>
                </a:lvl8pPr>
                <a:lvl9pPr marL="3657600" algn="l" defTabSz="914400" rtl="0" eaLnBrk="1" latinLnBrk="0" hangingPunct="1">
                  <a:lnSpc>
                    <a:spcPct val="130000"/>
                  </a:lnSpc>
                  <a:defRPr sz="1800" kern="1200">
                    <a:solidFill>
                      <a:schemeClr val="tx1"/>
                    </a:solidFill>
                    <a:latin typeface="+mn-lt"/>
                    <a:ea typeface="+mn-ea"/>
                    <a:cs typeface="+mn-cs"/>
                  </a:defRPr>
                </a:lvl9pPr>
              </a:lstStyle>
              <a:p>
                <a:pPr marL="0" lvl="0" indent="-203200">
                  <a:lnSpc>
                    <a:spcPct val="130000"/>
                  </a:lnSpc>
                  <a:buFont typeface="Arial" pitchFamily="34" charset="0"/>
                  <a:buChar char="•"/>
                </a:pPr>
                <a:r>
                  <a:rPr lang="zh-CN" sz="1400">
                    <a:solidFill>
                      <a:schemeClr val="tx1">
                        <a:lumMod val="50000"/>
                        <a:lumOff val="50000"/>
                        <a:alpha val="100000"/>
                      </a:schemeClr>
                    </a:solidFill>
                    <a:latin typeface="微软雅黑"/>
                    <a:ea typeface="微软雅黑"/>
                  </a:rPr>
                  <a:t>使学员更容易理解和掌握</a:t>
                </a:r>
                <a:endParaRPr/>
              </a:p>
              <a:p>
                <a:pPr marL="0" lvl="0" indent="-203200">
                  <a:lnSpc>
                    <a:spcPct val="130000"/>
                  </a:lnSpc>
                  <a:buFont typeface="Arial" pitchFamily="34" charset="0"/>
                  <a:buChar char="•"/>
                </a:pPr>
                <a:r>
                  <a:rPr lang="zh-CN" sz="1400">
                    <a:solidFill>
                      <a:schemeClr val="tx1">
                        <a:lumMod val="50000"/>
                        <a:lumOff val="50000"/>
                        <a:alpha val="100000"/>
                      </a:schemeClr>
                    </a:solidFill>
                    <a:latin typeface="微软雅黑"/>
                    <a:ea typeface="微软雅黑"/>
                  </a:rPr>
                  <a:t>提高培训效果和学员的学习兴趣</a:t>
                </a:r>
                <a:endParaRPr/>
              </a:p>
            </p:txBody>
          </p:sp>
        </p:grpSp>
        <p:grpSp>
          <p:nvGrpSpPr>
            <p:cNvPr id="208" name=""/>
            <p:cNvGrpSpPr/>
            <p:nvPr/>
          </p:nvGrpSpPr>
          <p:grpSpPr>
            <a:xfrm>
              <a:off x="4408278" y="3146904"/>
              <a:ext cx="3798485" cy="3287791"/>
              <a:chOff x="4408278" y="3146904"/>
              <a:chExt cx="3798485" cy="3287791"/>
            </a:xfrm>
          </p:grpSpPr>
          <p:sp>
            <p:nvSpPr>
              <p:cNvPr id="209" name="Tencent" descr="{&quot;isTemplate&quot;:true,&quot;type&quot;:&quot;title&quot;,&quot;canOmit&quot;:false,&quot;range&quot;:0}"/>
              <p:cNvSpPr/>
              <p:nvPr/>
            </p:nvSpPr>
            <p:spPr>
              <a:xfrm>
                <a:off x="4408278" y="3146904"/>
                <a:ext cx="3798485" cy="1296000"/>
              </a:xfrm>
              <a:prstGeom prst="chevron">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defPPr>
                  <a:defRPr lang="zh-CN"/>
                </a:defPPr>
                <a:lvl1pPr marL="0" algn="l" defTabSz="914400" rtl="0" eaLnBrk="1" latinLnBrk="0" hangingPunct="1">
                  <a:lnSpc>
                    <a:spcPct val="130000"/>
                  </a:lnSpc>
                  <a:defRPr sz="1800" kern="1200">
                    <a:solidFill>
                      <a:srgbClr val="FFFFFF"/>
                    </a:solidFill>
                    <a:latin typeface="Arial"/>
                    <a:ea typeface="+mn-ea"/>
                    <a:cs typeface="+mn-cs"/>
                  </a:defRPr>
                </a:lvl1pPr>
                <a:lvl2pPr marL="457200" algn="l" defTabSz="914400" rtl="0" eaLnBrk="1" latinLnBrk="0" hangingPunct="1">
                  <a:lnSpc>
                    <a:spcPct val="130000"/>
                  </a:lnSpc>
                  <a:defRPr sz="1800" kern="1200">
                    <a:solidFill>
                      <a:srgbClr val="FFFFFF"/>
                    </a:solidFill>
                    <a:latin typeface="Arial"/>
                    <a:ea typeface="+mn-ea"/>
                    <a:cs typeface="+mn-cs"/>
                  </a:defRPr>
                </a:lvl2pPr>
                <a:lvl3pPr marL="914400" algn="l" defTabSz="914400" rtl="0" eaLnBrk="1" latinLnBrk="0" hangingPunct="1">
                  <a:lnSpc>
                    <a:spcPct val="130000"/>
                  </a:lnSpc>
                  <a:defRPr sz="1800" kern="1200">
                    <a:solidFill>
                      <a:srgbClr val="FFFFFF"/>
                    </a:solidFill>
                    <a:latin typeface="Arial"/>
                    <a:ea typeface="+mn-ea"/>
                    <a:cs typeface="+mn-cs"/>
                  </a:defRPr>
                </a:lvl3pPr>
                <a:lvl4pPr marL="1371600" algn="l" defTabSz="914400" rtl="0" eaLnBrk="1" latinLnBrk="0" hangingPunct="1">
                  <a:lnSpc>
                    <a:spcPct val="130000"/>
                  </a:lnSpc>
                  <a:defRPr sz="1800" kern="1200">
                    <a:solidFill>
                      <a:srgbClr val="FFFFFF"/>
                    </a:solidFill>
                    <a:latin typeface="Arial"/>
                    <a:ea typeface="+mn-ea"/>
                    <a:cs typeface="+mn-cs"/>
                  </a:defRPr>
                </a:lvl4pPr>
                <a:lvl5pPr marL="1828800" algn="l" defTabSz="914400" rtl="0" eaLnBrk="1" latinLnBrk="0" hangingPunct="1">
                  <a:lnSpc>
                    <a:spcPct val="130000"/>
                  </a:lnSpc>
                  <a:defRPr sz="1800" kern="1200">
                    <a:solidFill>
                      <a:srgbClr val="FFFFFF"/>
                    </a:solidFill>
                    <a:latin typeface="Arial"/>
                    <a:ea typeface="+mn-ea"/>
                    <a:cs typeface="+mn-cs"/>
                  </a:defRPr>
                </a:lvl5pPr>
                <a:lvl6pPr marL="2286000" algn="l" defTabSz="914400" rtl="0" eaLnBrk="1" latinLnBrk="0" hangingPunct="1">
                  <a:lnSpc>
                    <a:spcPct val="130000"/>
                  </a:lnSpc>
                  <a:defRPr sz="1800" kern="1200">
                    <a:solidFill>
                      <a:srgbClr val="FFFFFF"/>
                    </a:solidFill>
                    <a:latin typeface="Arial"/>
                    <a:ea typeface="+mn-ea"/>
                    <a:cs typeface="+mn-cs"/>
                  </a:defRPr>
                </a:lvl6pPr>
                <a:lvl7pPr marL="2743200" algn="l" defTabSz="914400" rtl="0" eaLnBrk="1" latinLnBrk="0" hangingPunct="1">
                  <a:lnSpc>
                    <a:spcPct val="130000"/>
                  </a:lnSpc>
                  <a:defRPr sz="1800" kern="1200">
                    <a:solidFill>
                      <a:srgbClr val="FFFFFF"/>
                    </a:solidFill>
                    <a:latin typeface="Arial"/>
                    <a:ea typeface="+mn-ea"/>
                    <a:cs typeface="+mn-cs"/>
                  </a:defRPr>
                </a:lvl7pPr>
                <a:lvl8pPr marL="3200400" algn="l" defTabSz="914400" rtl="0" eaLnBrk="1" latinLnBrk="0" hangingPunct="1">
                  <a:lnSpc>
                    <a:spcPct val="130000"/>
                  </a:lnSpc>
                  <a:defRPr sz="1800" kern="1200">
                    <a:solidFill>
                      <a:srgbClr val="FFFFFF"/>
                    </a:solidFill>
                    <a:latin typeface="Arial"/>
                    <a:ea typeface="+mn-ea"/>
                    <a:cs typeface="+mn-cs"/>
                  </a:defRPr>
                </a:lvl8pPr>
                <a:lvl9pPr marL="3657600" algn="l" defTabSz="914400" rtl="0" eaLnBrk="1" latinLnBrk="0" hangingPunct="1">
                  <a:lnSpc>
                    <a:spcPct val="130000"/>
                  </a:lnSpc>
                  <a:defRPr sz="1800" kern="1200">
                    <a:solidFill>
                      <a:srgbClr val="FFFFFF"/>
                    </a:solidFill>
                    <a:latin typeface="Arial"/>
                    <a:ea typeface="+mn-ea"/>
                    <a:cs typeface="+mn-cs"/>
                  </a:defRPr>
                </a:lvl9pPr>
              </a:lstStyle>
              <a:p>
                <a:pPr algn="ctr"/>
                <a:r>
                  <a:rPr kumimoji="1" lang="zh-CN" altLang="en-US" sz="1800" b="1">
                    <a:solidFill>
                      <a:schemeClr val="bg1"/>
                    </a:solidFill>
                    <a:latin typeface="+mj-ea"/>
                    <a:ea typeface="+mj-ea"/>
                  </a:rPr>
                  <a:t>生动性：动图视频具有生动的形象和场景</a:t>
                </a:r>
                <a:endParaRPr kumimoji="1" lang="en-US" altLang="zh-CN" sz="1800" b="1">
                  <a:solidFill>
                    <a:schemeClr val="bg1"/>
                  </a:solidFill>
                  <a:latin typeface="+mj-ea"/>
                  <a:ea typeface="+mj-ea"/>
                </a:endParaRPr>
              </a:p>
            </p:txBody>
          </p:sp>
          <p:sp>
            <p:nvSpPr>
              <p:cNvPr id="210" name="Tencent" descr="{&quot;isTemplate&quot;:true,&quot;type&quot;:&quot;content&quot;,&quot;canOmit&quot;:true,&quot;range&quot;:0}"/>
              <p:cNvSpPr txBox="1"/>
              <p:nvPr/>
            </p:nvSpPr>
            <p:spPr>
              <a:xfrm>
                <a:off x="4444300" y="4655120"/>
                <a:ext cx="3024000" cy="1779575"/>
              </a:xfrm>
              <a:prstGeom prst="rect">
                <a:avLst/>
              </a:prstGeom>
              <a:noFill/>
            </p:spPr>
            <p:txBody>
              <a:bodyPr wrap="square" rtlCol="0" anchor="t">
                <a:noAutofit/>
              </a:bodyPr>
              <a:lstStyle>
                <a:defPPr>
                  <a:defRPr lang="zh-CN"/>
                </a:defPPr>
                <a:lvl1pPr marL="0" algn="l" defTabSz="914400" rtl="0" eaLnBrk="1" latinLnBrk="0" hangingPunct="1">
                  <a:lnSpc>
                    <a:spcPct val="130000"/>
                  </a:lnSpc>
                  <a:defRPr sz="1800" kern="1200">
                    <a:solidFill>
                      <a:schemeClr val="tx1"/>
                    </a:solidFill>
                    <a:latin typeface="+mn-lt"/>
                    <a:ea typeface="+mn-ea"/>
                    <a:cs typeface="+mn-cs"/>
                  </a:defRPr>
                </a:lvl1pPr>
                <a:lvl2pPr marL="457200" algn="l" defTabSz="914400" rtl="0" eaLnBrk="1" latinLnBrk="0" hangingPunct="1">
                  <a:lnSpc>
                    <a:spcPct val="130000"/>
                  </a:lnSpc>
                  <a:defRPr sz="1800" kern="1200">
                    <a:solidFill>
                      <a:schemeClr val="tx1"/>
                    </a:solidFill>
                    <a:latin typeface="+mn-lt"/>
                    <a:ea typeface="+mn-ea"/>
                    <a:cs typeface="+mn-cs"/>
                  </a:defRPr>
                </a:lvl2pPr>
                <a:lvl3pPr marL="914400" algn="l" defTabSz="914400" rtl="0" eaLnBrk="1" latinLnBrk="0" hangingPunct="1">
                  <a:lnSpc>
                    <a:spcPct val="130000"/>
                  </a:lnSpc>
                  <a:defRPr sz="1800" kern="1200">
                    <a:solidFill>
                      <a:schemeClr val="tx1"/>
                    </a:solidFill>
                    <a:latin typeface="+mn-lt"/>
                    <a:ea typeface="+mn-ea"/>
                    <a:cs typeface="+mn-cs"/>
                  </a:defRPr>
                </a:lvl3pPr>
                <a:lvl4pPr marL="1371600" algn="l" defTabSz="914400" rtl="0" eaLnBrk="1" latinLnBrk="0" hangingPunct="1">
                  <a:lnSpc>
                    <a:spcPct val="130000"/>
                  </a:lnSpc>
                  <a:defRPr sz="1800" kern="1200">
                    <a:solidFill>
                      <a:schemeClr val="tx1"/>
                    </a:solidFill>
                    <a:latin typeface="+mn-lt"/>
                    <a:ea typeface="+mn-ea"/>
                    <a:cs typeface="+mn-cs"/>
                  </a:defRPr>
                </a:lvl4pPr>
                <a:lvl5pPr marL="1828800" algn="l" defTabSz="914400" rtl="0" eaLnBrk="1" latinLnBrk="0" hangingPunct="1">
                  <a:lnSpc>
                    <a:spcPct val="130000"/>
                  </a:lnSpc>
                  <a:defRPr sz="1800" kern="1200">
                    <a:solidFill>
                      <a:schemeClr val="tx1"/>
                    </a:solidFill>
                    <a:latin typeface="+mn-lt"/>
                    <a:ea typeface="+mn-ea"/>
                    <a:cs typeface="+mn-cs"/>
                  </a:defRPr>
                </a:lvl5pPr>
                <a:lvl6pPr marL="2286000" algn="l" defTabSz="914400" rtl="0" eaLnBrk="1" latinLnBrk="0" hangingPunct="1">
                  <a:lnSpc>
                    <a:spcPct val="130000"/>
                  </a:lnSpc>
                  <a:defRPr sz="1800" kern="1200">
                    <a:solidFill>
                      <a:schemeClr val="tx1"/>
                    </a:solidFill>
                    <a:latin typeface="+mn-lt"/>
                    <a:ea typeface="+mn-ea"/>
                    <a:cs typeface="+mn-cs"/>
                  </a:defRPr>
                </a:lvl6pPr>
                <a:lvl7pPr marL="2743200" algn="l" defTabSz="914400" rtl="0" eaLnBrk="1" latinLnBrk="0" hangingPunct="1">
                  <a:lnSpc>
                    <a:spcPct val="130000"/>
                  </a:lnSpc>
                  <a:defRPr sz="1800" kern="1200">
                    <a:solidFill>
                      <a:schemeClr val="tx1"/>
                    </a:solidFill>
                    <a:latin typeface="+mn-lt"/>
                    <a:ea typeface="+mn-ea"/>
                    <a:cs typeface="+mn-cs"/>
                  </a:defRPr>
                </a:lvl7pPr>
                <a:lvl8pPr marL="3200400" algn="l" defTabSz="914400" rtl="0" eaLnBrk="1" latinLnBrk="0" hangingPunct="1">
                  <a:lnSpc>
                    <a:spcPct val="130000"/>
                  </a:lnSpc>
                  <a:defRPr sz="1800" kern="1200">
                    <a:solidFill>
                      <a:schemeClr val="tx1"/>
                    </a:solidFill>
                    <a:latin typeface="+mn-lt"/>
                    <a:ea typeface="+mn-ea"/>
                    <a:cs typeface="+mn-cs"/>
                  </a:defRPr>
                </a:lvl8pPr>
                <a:lvl9pPr marL="3657600" algn="l" defTabSz="914400" rtl="0" eaLnBrk="1" latinLnBrk="0" hangingPunct="1">
                  <a:lnSpc>
                    <a:spcPct val="130000"/>
                  </a:lnSpc>
                  <a:defRPr sz="1800" kern="1200">
                    <a:solidFill>
                      <a:schemeClr val="tx1"/>
                    </a:solidFill>
                    <a:latin typeface="+mn-lt"/>
                    <a:ea typeface="+mn-ea"/>
                    <a:cs typeface="+mn-cs"/>
                  </a:defRPr>
                </a:lvl9pPr>
              </a:lstStyle>
              <a:p>
                <a:pPr marL="0" lvl="0" indent="-203200">
                  <a:lnSpc>
                    <a:spcPct val="130000"/>
                  </a:lnSpc>
                  <a:buFont typeface="Arial" pitchFamily="34" charset="0"/>
                  <a:buChar char="•"/>
                </a:pPr>
                <a:r>
                  <a:rPr lang="zh-CN" sz="1400">
                    <a:solidFill>
                      <a:schemeClr val="tx1">
                        <a:lumMod val="50000"/>
                        <a:lumOff val="50000"/>
                        <a:alpha val="100000"/>
                      </a:schemeClr>
                    </a:solidFill>
                    <a:latin typeface="微软雅黑"/>
                    <a:ea typeface="微软雅黑"/>
                  </a:rPr>
                  <a:t>增强学员的感知和体验</a:t>
                </a:r>
                <a:endParaRPr/>
              </a:p>
              <a:p>
                <a:pPr marL="0" lvl="0" indent="-203200">
                  <a:lnSpc>
                    <a:spcPct val="130000"/>
                  </a:lnSpc>
                  <a:buFont typeface="Arial" pitchFamily="34" charset="0"/>
                  <a:buChar char="•"/>
                </a:pPr>
                <a:r>
                  <a:rPr lang="zh-CN" sz="1400">
                    <a:solidFill>
                      <a:schemeClr val="tx1">
                        <a:lumMod val="50000"/>
                        <a:lumOff val="50000"/>
                        <a:alpha val="100000"/>
                      </a:schemeClr>
                    </a:solidFill>
                    <a:latin typeface="微软雅黑"/>
                    <a:ea typeface="微软雅黑"/>
                  </a:rPr>
                  <a:t>提高学员的学习兴趣和积极性</a:t>
                </a:r>
                <a:endParaRPr/>
              </a:p>
            </p:txBody>
          </p:sp>
        </p:grpSp>
        <p:grpSp>
          <p:nvGrpSpPr>
            <p:cNvPr id="211" name=""/>
            <p:cNvGrpSpPr/>
            <p:nvPr/>
          </p:nvGrpSpPr>
          <p:grpSpPr>
            <a:xfrm>
              <a:off x="7707715" y="3146904"/>
              <a:ext cx="3798485" cy="3287791"/>
              <a:chOff x="7707715" y="3146904"/>
              <a:chExt cx="3798485" cy="3287791"/>
            </a:xfrm>
          </p:grpSpPr>
          <p:sp>
            <p:nvSpPr>
              <p:cNvPr id="212" name="Tencent" descr="{&quot;isTemplate&quot;:true,&quot;type&quot;:&quot;title&quot;,&quot;canOmit&quot;:false,&quot;range&quot;:0}"/>
              <p:cNvSpPr/>
              <p:nvPr/>
            </p:nvSpPr>
            <p:spPr>
              <a:xfrm>
                <a:off x="7707715" y="3146904"/>
                <a:ext cx="3798485" cy="1296000"/>
              </a:xfrm>
              <a:prstGeom prst="chevron">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defPPr>
                <a:lvl1pPr marL="0" algn="l" defTabSz="914400" rtl="0" eaLnBrk="1" latinLnBrk="0" hangingPunct="1">
                  <a:lnSpc>
                    <a:spcPct val="130000"/>
                  </a:lnSpc>
                  <a:defRPr sz="1800" kern="1200">
                    <a:solidFill>
                      <a:srgbClr val="FFFFFF"/>
                    </a:solidFill>
                    <a:latin typeface="Arial"/>
                    <a:ea typeface="+mn-ea"/>
                    <a:cs typeface="+mn-cs"/>
                  </a:defRPr>
                </a:lvl1pPr>
                <a:lvl2pPr marL="457200" algn="l" defTabSz="914400" rtl="0" eaLnBrk="1" latinLnBrk="0" hangingPunct="1">
                  <a:lnSpc>
                    <a:spcPct val="130000"/>
                  </a:lnSpc>
                  <a:defRPr sz="1800" kern="1200">
                    <a:solidFill>
                      <a:srgbClr val="FFFFFF"/>
                    </a:solidFill>
                    <a:latin typeface="Arial"/>
                    <a:ea typeface="+mn-ea"/>
                    <a:cs typeface="+mn-cs"/>
                  </a:defRPr>
                </a:lvl2pPr>
                <a:lvl3pPr marL="914400" algn="l" defTabSz="914400" rtl="0" eaLnBrk="1" latinLnBrk="0" hangingPunct="1">
                  <a:lnSpc>
                    <a:spcPct val="130000"/>
                  </a:lnSpc>
                  <a:defRPr sz="1800" kern="1200">
                    <a:solidFill>
                      <a:srgbClr val="FFFFFF"/>
                    </a:solidFill>
                    <a:latin typeface="Arial"/>
                    <a:ea typeface="+mn-ea"/>
                    <a:cs typeface="+mn-cs"/>
                  </a:defRPr>
                </a:lvl3pPr>
                <a:lvl4pPr marL="1371600" algn="l" defTabSz="914400" rtl="0" eaLnBrk="1" latinLnBrk="0" hangingPunct="1">
                  <a:lnSpc>
                    <a:spcPct val="130000"/>
                  </a:lnSpc>
                  <a:defRPr sz="1800" kern="1200">
                    <a:solidFill>
                      <a:srgbClr val="FFFFFF"/>
                    </a:solidFill>
                    <a:latin typeface="Arial"/>
                    <a:ea typeface="+mn-ea"/>
                    <a:cs typeface="+mn-cs"/>
                  </a:defRPr>
                </a:lvl4pPr>
                <a:lvl5pPr marL="1828800" algn="l" defTabSz="914400" rtl="0" eaLnBrk="1" latinLnBrk="0" hangingPunct="1">
                  <a:lnSpc>
                    <a:spcPct val="130000"/>
                  </a:lnSpc>
                  <a:defRPr sz="1800" kern="1200">
                    <a:solidFill>
                      <a:srgbClr val="FFFFFF"/>
                    </a:solidFill>
                    <a:latin typeface="Arial"/>
                    <a:ea typeface="+mn-ea"/>
                    <a:cs typeface="+mn-cs"/>
                  </a:defRPr>
                </a:lvl5pPr>
                <a:lvl6pPr marL="2286000" algn="l" defTabSz="914400" rtl="0" eaLnBrk="1" latinLnBrk="0" hangingPunct="1">
                  <a:lnSpc>
                    <a:spcPct val="130000"/>
                  </a:lnSpc>
                  <a:defRPr sz="1800" kern="1200">
                    <a:solidFill>
                      <a:srgbClr val="FFFFFF"/>
                    </a:solidFill>
                    <a:latin typeface="Arial"/>
                    <a:ea typeface="+mn-ea"/>
                    <a:cs typeface="+mn-cs"/>
                  </a:defRPr>
                </a:lvl6pPr>
                <a:lvl7pPr marL="2743200" algn="l" defTabSz="914400" rtl="0" eaLnBrk="1" latinLnBrk="0" hangingPunct="1">
                  <a:lnSpc>
                    <a:spcPct val="130000"/>
                  </a:lnSpc>
                  <a:defRPr sz="1800" kern="1200">
                    <a:solidFill>
                      <a:srgbClr val="FFFFFF"/>
                    </a:solidFill>
                    <a:latin typeface="Arial"/>
                    <a:ea typeface="+mn-ea"/>
                    <a:cs typeface="+mn-cs"/>
                  </a:defRPr>
                </a:lvl7pPr>
                <a:lvl8pPr marL="3200400" algn="l" defTabSz="914400" rtl="0" eaLnBrk="1" latinLnBrk="0" hangingPunct="1">
                  <a:lnSpc>
                    <a:spcPct val="130000"/>
                  </a:lnSpc>
                  <a:defRPr sz="1800" kern="1200">
                    <a:solidFill>
                      <a:srgbClr val="FFFFFF"/>
                    </a:solidFill>
                    <a:latin typeface="Arial"/>
                    <a:ea typeface="+mn-ea"/>
                    <a:cs typeface="+mn-cs"/>
                  </a:defRPr>
                </a:lvl8pPr>
                <a:lvl9pPr marL="3657600" algn="l" defTabSz="914400" rtl="0" eaLnBrk="1" latinLnBrk="0" hangingPunct="1">
                  <a:lnSpc>
                    <a:spcPct val="130000"/>
                  </a:lnSpc>
                  <a:defRPr sz="1800" kern="1200">
                    <a:solidFill>
                      <a:srgbClr val="FFFFFF"/>
                    </a:solidFill>
                    <a:latin typeface="Arial"/>
                    <a:ea typeface="+mn-ea"/>
                    <a:cs typeface="+mn-cs"/>
                  </a:defRPr>
                </a:lvl9pPr>
              </a:lstStyle>
              <a:p>
                <a:pPr algn="ctr"/>
                <a:r>
                  <a:rPr kumimoji="1" lang="zh-CN" altLang="en-US" sz="1800" b="1">
                    <a:solidFill>
                      <a:schemeClr val="bg1"/>
                    </a:solidFill>
                    <a:latin typeface="+mj-ea"/>
                    <a:ea typeface="+mj-ea"/>
                  </a:rPr>
                  <a:t>互动性：动图视频可以实现与学员的互动</a:t>
                </a:r>
                <a:endParaRPr kumimoji="1" lang="en-US" altLang="zh-CN" sz="1800" b="1">
                  <a:solidFill>
                    <a:schemeClr val="bg1"/>
                  </a:solidFill>
                  <a:latin typeface="+mj-ea"/>
                  <a:ea typeface="+mj-ea"/>
                </a:endParaRPr>
              </a:p>
            </p:txBody>
          </p:sp>
          <p:sp>
            <p:nvSpPr>
              <p:cNvPr id="213" name="Tencent" descr="{&quot;isTemplate&quot;:true,&quot;type&quot;:&quot;content&quot;,&quot;canOmit&quot;:true,&quot;range&quot;:0}"/>
              <p:cNvSpPr txBox="1"/>
              <p:nvPr/>
            </p:nvSpPr>
            <p:spPr>
              <a:xfrm>
                <a:off x="7978723" y="4655120"/>
                <a:ext cx="3024000" cy="1779575"/>
              </a:xfrm>
              <a:prstGeom prst="rect">
                <a:avLst/>
              </a:prstGeom>
              <a:noFill/>
            </p:spPr>
            <p:txBody>
              <a:bodyPr wrap="square" rtlCol="0" anchor="t">
                <a:noAutofit/>
              </a:bodyPr>
              <a:lstStyle>
                <a:defPPr>
                  <a:defRPr lang="zh-CN"/>
                </a:defPPr>
                <a:lvl1pPr marL="0" algn="l" defTabSz="914400" rtl="0" eaLnBrk="1" latinLnBrk="0" hangingPunct="1">
                  <a:lnSpc>
                    <a:spcPct val="130000"/>
                  </a:lnSpc>
                  <a:defRPr sz="1800" kern="1200">
                    <a:solidFill>
                      <a:schemeClr val="tx1"/>
                    </a:solidFill>
                    <a:latin typeface="+mn-lt"/>
                    <a:ea typeface="+mn-ea"/>
                    <a:cs typeface="+mn-cs"/>
                  </a:defRPr>
                </a:lvl1pPr>
                <a:lvl2pPr marL="457200" algn="l" defTabSz="914400" rtl="0" eaLnBrk="1" latinLnBrk="0" hangingPunct="1">
                  <a:lnSpc>
                    <a:spcPct val="130000"/>
                  </a:lnSpc>
                  <a:defRPr sz="1800" kern="1200">
                    <a:solidFill>
                      <a:schemeClr val="tx1"/>
                    </a:solidFill>
                    <a:latin typeface="+mn-lt"/>
                    <a:ea typeface="+mn-ea"/>
                    <a:cs typeface="+mn-cs"/>
                  </a:defRPr>
                </a:lvl2pPr>
                <a:lvl3pPr marL="914400" algn="l" defTabSz="914400" rtl="0" eaLnBrk="1" latinLnBrk="0" hangingPunct="1">
                  <a:lnSpc>
                    <a:spcPct val="130000"/>
                  </a:lnSpc>
                  <a:defRPr sz="1800" kern="1200">
                    <a:solidFill>
                      <a:schemeClr val="tx1"/>
                    </a:solidFill>
                    <a:latin typeface="+mn-lt"/>
                    <a:ea typeface="+mn-ea"/>
                    <a:cs typeface="+mn-cs"/>
                  </a:defRPr>
                </a:lvl3pPr>
                <a:lvl4pPr marL="1371600" algn="l" defTabSz="914400" rtl="0" eaLnBrk="1" latinLnBrk="0" hangingPunct="1">
                  <a:lnSpc>
                    <a:spcPct val="130000"/>
                  </a:lnSpc>
                  <a:defRPr sz="1800" kern="1200">
                    <a:solidFill>
                      <a:schemeClr val="tx1"/>
                    </a:solidFill>
                    <a:latin typeface="+mn-lt"/>
                    <a:ea typeface="+mn-ea"/>
                    <a:cs typeface="+mn-cs"/>
                  </a:defRPr>
                </a:lvl4pPr>
                <a:lvl5pPr marL="1828800" algn="l" defTabSz="914400" rtl="0" eaLnBrk="1" latinLnBrk="0" hangingPunct="1">
                  <a:lnSpc>
                    <a:spcPct val="130000"/>
                  </a:lnSpc>
                  <a:defRPr sz="1800" kern="1200">
                    <a:solidFill>
                      <a:schemeClr val="tx1"/>
                    </a:solidFill>
                    <a:latin typeface="+mn-lt"/>
                    <a:ea typeface="+mn-ea"/>
                    <a:cs typeface="+mn-cs"/>
                  </a:defRPr>
                </a:lvl5pPr>
                <a:lvl6pPr marL="2286000" algn="l" defTabSz="914400" rtl="0" eaLnBrk="1" latinLnBrk="0" hangingPunct="1">
                  <a:lnSpc>
                    <a:spcPct val="130000"/>
                  </a:lnSpc>
                  <a:defRPr sz="1800" kern="1200">
                    <a:solidFill>
                      <a:schemeClr val="tx1"/>
                    </a:solidFill>
                    <a:latin typeface="+mn-lt"/>
                    <a:ea typeface="+mn-ea"/>
                    <a:cs typeface="+mn-cs"/>
                  </a:defRPr>
                </a:lvl6pPr>
                <a:lvl7pPr marL="2743200" algn="l" defTabSz="914400" rtl="0" eaLnBrk="1" latinLnBrk="0" hangingPunct="1">
                  <a:lnSpc>
                    <a:spcPct val="130000"/>
                  </a:lnSpc>
                  <a:defRPr sz="1800" kern="1200">
                    <a:solidFill>
                      <a:schemeClr val="tx1"/>
                    </a:solidFill>
                    <a:latin typeface="+mn-lt"/>
                    <a:ea typeface="+mn-ea"/>
                    <a:cs typeface="+mn-cs"/>
                  </a:defRPr>
                </a:lvl7pPr>
                <a:lvl8pPr marL="3200400" algn="l" defTabSz="914400" rtl="0" eaLnBrk="1" latinLnBrk="0" hangingPunct="1">
                  <a:lnSpc>
                    <a:spcPct val="130000"/>
                  </a:lnSpc>
                  <a:defRPr sz="1800" kern="1200">
                    <a:solidFill>
                      <a:schemeClr val="tx1"/>
                    </a:solidFill>
                    <a:latin typeface="+mn-lt"/>
                    <a:ea typeface="+mn-ea"/>
                    <a:cs typeface="+mn-cs"/>
                  </a:defRPr>
                </a:lvl8pPr>
                <a:lvl9pPr marL="3657600" algn="l" defTabSz="914400" rtl="0" eaLnBrk="1" latinLnBrk="0" hangingPunct="1">
                  <a:lnSpc>
                    <a:spcPct val="130000"/>
                  </a:lnSpc>
                  <a:defRPr sz="1800" kern="1200">
                    <a:solidFill>
                      <a:schemeClr val="tx1"/>
                    </a:solidFill>
                    <a:latin typeface="+mn-lt"/>
                    <a:ea typeface="+mn-ea"/>
                    <a:cs typeface="+mn-cs"/>
                  </a:defRPr>
                </a:lvl9pPr>
              </a:lstStyle>
              <a:p>
                <a:pPr marL="0" lvl="0" indent="-203200">
                  <a:lnSpc>
                    <a:spcPct val="130000"/>
                  </a:lnSpc>
                  <a:buFont typeface="Arial" pitchFamily="34" charset="0"/>
                  <a:buChar char="•"/>
                </a:pPr>
                <a:r>
                  <a:rPr lang="zh-CN" sz="1400">
                    <a:solidFill>
                      <a:schemeClr val="tx1">
                        <a:lumMod val="50000"/>
                        <a:lumOff val="50000"/>
                        <a:alpha val="100000"/>
                      </a:schemeClr>
                    </a:solidFill>
                    <a:latin typeface="微软雅黑"/>
                    <a:ea typeface="微软雅黑"/>
                  </a:rPr>
                  <a:t>使学员更加主动参与学习过程</a:t>
                </a:r>
                <a:endParaRPr/>
              </a:p>
              <a:p>
                <a:pPr marL="0" lvl="0" indent="-203200">
                  <a:lnSpc>
                    <a:spcPct val="130000"/>
                  </a:lnSpc>
                  <a:buFont typeface="Arial" pitchFamily="34" charset="0"/>
                  <a:buChar char="•"/>
                </a:pPr>
                <a:r>
                  <a:rPr lang="zh-CN" sz="1400">
                    <a:solidFill>
                      <a:schemeClr val="tx1">
                        <a:lumMod val="50000"/>
                        <a:lumOff val="50000"/>
                        <a:alpha val="100000"/>
                      </a:schemeClr>
                    </a:solidFill>
                    <a:latin typeface="微软雅黑"/>
                    <a:ea typeface="微软雅黑"/>
                  </a:rPr>
                  <a:t>提高学员的学习效果和满意度</a:t>
                </a:r>
                <a:endParaRPr/>
              </a:p>
            </p:txBody>
          </p:sp>
        </p:grpSp>
      </p:grpSp>
      <p:sp>
        <p:nvSpPr>
          <p:cNvPr id="214" name="Tencent" descr="{&quot;isTemplate&quot;:true,&quot;type&quot;:&quot;title&quot;,&quot;canOmit&quot;:false,&quot;range&quot;:0}"/>
          <p:cNvSpPr txBox="1"/>
          <p:nvPr/>
        </p:nvSpPr>
        <p:spPr>
          <a:xfrm>
            <a:off x="660396" y="419688"/>
            <a:ext cx="10915650" cy="520700"/>
          </a:xfrm>
          <a:prstGeom prst="rect">
            <a:avLst/>
          </a:prstGeom>
          <a:noFill/>
        </p:spPr>
        <p:txBody>
          <a:bodyPr wrap="square" lIns="90000" tIns="46800" rIns="90000" bIns="46800" rtlCol="0" anchor="t" anchorCtr="0">
            <a:spAutoFit/>
          </a:bodyPr>
          <a:lstStyle>
            <a:defPPr>
              <a:defRPr lang="zh-CN"/>
            </a:defPPr>
            <a:lvl1pPr marL="0" algn="l" defTabSz="914400" rtl="0" eaLnBrk="1" latinLnBrk="0" hangingPunct="1">
              <a:lnSpc>
                <a:spcPct val="130000"/>
              </a:lnSpc>
              <a:defRPr sz="1800" kern="1200">
                <a:solidFill>
                  <a:schemeClr val="tx1"/>
                </a:solidFill>
                <a:latin typeface="+mn-lt"/>
                <a:ea typeface="+mn-ea"/>
                <a:cs typeface="+mn-cs"/>
              </a:defRPr>
            </a:lvl1pPr>
            <a:lvl2pPr marL="457200" algn="l" defTabSz="914400" rtl="0" eaLnBrk="1" latinLnBrk="0" hangingPunct="1">
              <a:lnSpc>
                <a:spcPct val="130000"/>
              </a:lnSpc>
              <a:defRPr sz="1800" kern="1200">
                <a:solidFill>
                  <a:schemeClr val="tx1"/>
                </a:solidFill>
                <a:latin typeface="+mn-lt"/>
                <a:ea typeface="+mn-ea"/>
                <a:cs typeface="+mn-cs"/>
              </a:defRPr>
            </a:lvl2pPr>
            <a:lvl3pPr marL="914400" algn="l" defTabSz="914400" rtl="0" eaLnBrk="1" latinLnBrk="0" hangingPunct="1">
              <a:lnSpc>
                <a:spcPct val="130000"/>
              </a:lnSpc>
              <a:defRPr sz="1800" kern="1200">
                <a:solidFill>
                  <a:schemeClr val="tx1"/>
                </a:solidFill>
                <a:latin typeface="+mn-lt"/>
                <a:ea typeface="+mn-ea"/>
                <a:cs typeface="+mn-cs"/>
              </a:defRPr>
            </a:lvl3pPr>
            <a:lvl4pPr marL="1371600" algn="l" defTabSz="914400" rtl="0" eaLnBrk="1" latinLnBrk="0" hangingPunct="1">
              <a:lnSpc>
                <a:spcPct val="130000"/>
              </a:lnSpc>
              <a:defRPr sz="1800" kern="1200">
                <a:solidFill>
                  <a:schemeClr val="tx1"/>
                </a:solidFill>
                <a:latin typeface="+mn-lt"/>
                <a:ea typeface="+mn-ea"/>
                <a:cs typeface="+mn-cs"/>
              </a:defRPr>
            </a:lvl4pPr>
            <a:lvl5pPr marL="1828800" algn="l" defTabSz="914400" rtl="0" eaLnBrk="1" latinLnBrk="0" hangingPunct="1">
              <a:lnSpc>
                <a:spcPct val="130000"/>
              </a:lnSpc>
              <a:defRPr sz="1800" kern="1200">
                <a:solidFill>
                  <a:schemeClr val="tx1"/>
                </a:solidFill>
                <a:latin typeface="+mn-lt"/>
                <a:ea typeface="+mn-ea"/>
                <a:cs typeface="+mn-cs"/>
              </a:defRPr>
            </a:lvl5pPr>
            <a:lvl6pPr marL="2286000" algn="l" defTabSz="914400" rtl="0" eaLnBrk="1" latinLnBrk="0" hangingPunct="1">
              <a:lnSpc>
                <a:spcPct val="130000"/>
              </a:lnSpc>
              <a:defRPr sz="1800" kern="1200">
                <a:solidFill>
                  <a:schemeClr val="tx1"/>
                </a:solidFill>
                <a:latin typeface="+mn-lt"/>
                <a:ea typeface="+mn-ea"/>
                <a:cs typeface="+mn-cs"/>
              </a:defRPr>
            </a:lvl6pPr>
            <a:lvl7pPr marL="2743200" algn="l" defTabSz="914400" rtl="0" eaLnBrk="1" latinLnBrk="0" hangingPunct="1">
              <a:lnSpc>
                <a:spcPct val="130000"/>
              </a:lnSpc>
              <a:defRPr sz="1800" kern="1200">
                <a:solidFill>
                  <a:schemeClr val="tx1"/>
                </a:solidFill>
                <a:latin typeface="+mn-lt"/>
                <a:ea typeface="+mn-ea"/>
                <a:cs typeface="+mn-cs"/>
              </a:defRPr>
            </a:lvl7pPr>
            <a:lvl8pPr marL="3200400" algn="l" defTabSz="914400" rtl="0" eaLnBrk="1" latinLnBrk="0" hangingPunct="1">
              <a:lnSpc>
                <a:spcPct val="130000"/>
              </a:lnSpc>
              <a:defRPr sz="1800" kern="1200">
                <a:solidFill>
                  <a:schemeClr val="tx1"/>
                </a:solidFill>
                <a:latin typeface="+mn-lt"/>
                <a:ea typeface="+mn-ea"/>
                <a:cs typeface="+mn-cs"/>
              </a:defRPr>
            </a:lvl8pPr>
            <a:lvl9pPr marL="3657600" algn="l" defTabSz="914400" rtl="0" eaLnBrk="1" latinLnBrk="0" hangingPunct="1">
              <a:lnSpc>
                <a:spcPct val="130000"/>
              </a:lnSpc>
              <a:defRPr sz="1800" kern="1200">
                <a:solidFill>
                  <a:schemeClr val="tx1"/>
                </a:solidFill>
                <a:latin typeface="+mn-lt"/>
                <a:ea typeface="+mn-ea"/>
                <a:cs typeface="+mn-cs"/>
              </a:defRPr>
            </a:lvl9pPr>
          </a:lstStyle>
          <a:p>
            <a:pPr algn="l"/>
            <a:r>
              <a:rPr lang="zh-CN" sz="2800" b="1">
                <a:latin typeface="微软雅黑"/>
                <a:ea typeface="微软雅黑"/>
              </a:rPr>
              <a:t>动图视频在安全教育培训中的优势</a:t>
            </a:r>
            <a:endParaRPr lang="en-US" sz="2800" b="1">
              <a:latin typeface="微软雅黑"/>
              <a:ea typeface="微软雅黑"/>
            </a:endParaRPr>
          </a:p>
        </p:txBody>
      </p:sp>
    </p:spTree>
  </p:cSld>
  <p:clrMapOvr>
    <a:masterClrMapping/>
  </p:clrMapOvr>
  <p:transition/>
  <p:timing/>
</p:sld>
</file>

<file path=ppt/slides/slide8.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spTree>
      <p:nvGrpSpPr>
        <p:cNvPr id="215" name="" descr="{&quot;isTemplate&quot;:true,&quot;type&quot;:3}"/>
        <p:cNvGrpSpPr/>
        <p:nvPr/>
      </p:nvGrpSpPr>
      <p:grpSpPr>
        <a:xfrm>
          <a:off x="0" y="0"/>
          <a:ext cx="0" cy="0"/>
        </a:xfrm>
      </p:grpSpPr>
      <p:pic>
        <p:nvPicPr>
          <p:cNvPr id="216" name="Picture 2" descr="{&quot;isTemplate&quot;:true,&quot;type&quot;:&quot;image&quot;,&quot;canOmit&quot;:false,&quot;range&quot;:0}"/>
          <p:cNvPicPr>
            <a:picLocks noChangeAspect="1"/>
          </p:cNvPicPr>
          <p:nvPr/>
        </p:nvPicPr>
        <p:blipFill>
          <a:blip r:embed="rId2"/>
          <a:srcRect l="21875" r="21875"/>
          <a:stretch>
            <a:fillRect/>
          </a:stretch>
        </p:blipFill>
        <p:spPr>
          <a:xfrm>
            <a:off x="7092556" y="1559288"/>
            <a:ext cx="4492828" cy="4492828"/>
          </a:xfrm>
          <a:prstGeom prst="roundRect">
            <a:avLst>
              <a:gd name="adj" fmla="val 6169"/>
            </a:avLst>
          </a:prstGeom>
        </p:spPr>
      </p:pic>
      <p:grpSp>
        <p:nvGrpSpPr>
          <p:cNvPr id="217" name="" descr="{&quot;isTemplate&quot;:true,&quot;type&quot;:&quot;list&quot;,&quot;canOmit&quot;:false,&quot;minItemsCount&quot;:-1,&quot;scalable&quot;:false,&quot;alignment&quot;:&quot;left&quot;,&quot;alignmentVertical&quot;:&quot;top&quot;}"/>
          <p:cNvGrpSpPr/>
          <p:nvPr/>
        </p:nvGrpSpPr>
        <p:grpSpPr>
          <a:xfrm>
            <a:off x="660396" y="1892786"/>
            <a:ext cx="5622868" cy="4617939"/>
            <a:chOff x="660396" y="1892786"/>
            <a:chExt cx="5622868" cy="4617939"/>
          </a:xfrm>
        </p:grpSpPr>
        <p:grpSp>
          <p:nvGrpSpPr>
            <p:cNvPr id="218" name="组合 4"/>
            <p:cNvGrpSpPr/>
            <p:nvPr/>
          </p:nvGrpSpPr>
          <p:grpSpPr>
            <a:xfrm>
              <a:off x="660396" y="1892786"/>
              <a:ext cx="5622867" cy="1446014"/>
              <a:chOff x="571500" y="1815543"/>
              <a:chExt cx="5622867" cy="1446014"/>
            </a:xfrm>
          </p:grpSpPr>
          <p:sp>
            <p:nvSpPr>
              <p:cNvPr id="219" name="Tencent" descr="{&quot;isTemplate&quot;:true,&quot;type&quot;:&quot;title&quot;,&quot;canOmit&quot;:false,&quot;range&quot;:0}"/>
              <p:cNvSpPr/>
              <p:nvPr/>
            </p:nvSpPr>
            <p:spPr>
              <a:xfrm>
                <a:off x="1406368" y="1815732"/>
                <a:ext cx="4600736" cy="369332"/>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wrap="none" lIns="91440" tIns="45720" rIns="91440" bIns="45720" rtlCol="0" anchor="b" anchorCtr="0">
                <a:noAutofit/>
              </a:bodyPr>
              <a:lstStyle>
                <a:defPPr>
                  <a:defRPr lang="zh-CN"/>
                </a:defPPr>
                <a:lvl1pPr marL="0" algn="l" defTabSz="914400" rtl="0" eaLnBrk="1" latinLnBrk="0" hangingPunct="1">
                  <a:lnSpc>
                    <a:spcPct val="130000"/>
                  </a:lnSpc>
                  <a:defRPr sz="1800" kern="1200">
                    <a:solidFill>
                      <a:srgbClr val="FFFFFF"/>
                    </a:solidFill>
                    <a:latin typeface="Arial"/>
                    <a:ea typeface="+mn-ea"/>
                    <a:cs typeface="+mn-cs"/>
                  </a:defRPr>
                </a:lvl1pPr>
                <a:lvl2pPr marL="457200" algn="l" defTabSz="914400" rtl="0" eaLnBrk="1" latinLnBrk="0" hangingPunct="1">
                  <a:lnSpc>
                    <a:spcPct val="130000"/>
                  </a:lnSpc>
                  <a:defRPr sz="1800" kern="1200">
                    <a:solidFill>
                      <a:srgbClr val="FFFFFF"/>
                    </a:solidFill>
                    <a:latin typeface="Arial"/>
                    <a:ea typeface="+mn-ea"/>
                    <a:cs typeface="+mn-cs"/>
                  </a:defRPr>
                </a:lvl2pPr>
                <a:lvl3pPr marL="914400" algn="l" defTabSz="914400" rtl="0" eaLnBrk="1" latinLnBrk="0" hangingPunct="1">
                  <a:lnSpc>
                    <a:spcPct val="130000"/>
                  </a:lnSpc>
                  <a:defRPr sz="1800" kern="1200">
                    <a:solidFill>
                      <a:srgbClr val="FFFFFF"/>
                    </a:solidFill>
                    <a:latin typeface="Arial"/>
                    <a:ea typeface="+mn-ea"/>
                    <a:cs typeface="+mn-cs"/>
                  </a:defRPr>
                </a:lvl3pPr>
                <a:lvl4pPr marL="1371600" algn="l" defTabSz="914400" rtl="0" eaLnBrk="1" latinLnBrk="0" hangingPunct="1">
                  <a:lnSpc>
                    <a:spcPct val="130000"/>
                  </a:lnSpc>
                  <a:defRPr sz="1800" kern="1200">
                    <a:solidFill>
                      <a:srgbClr val="FFFFFF"/>
                    </a:solidFill>
                    <a:latin typeface="Arial"/>
                    <a:ea typeface="+mn-ea"/>
                    <a:cs typeface="+mn-cs"/>
                  </a:defRPr>
                </a:lvl4pPr>
                <a:lvl5pPr marL="1828800" algn="l" defTabSz="914400" rtl="0" eaLnBrk="1" latinLnBrk="0" hangingPunct="1">
                  <a:lnSpc>
                    <a:spcPct val="130000"/>
                  </a:lnSpc>
                  <a:defRPr sz="1800" kern="1200">
                    <a:solidFill>
                      <a:srgbClr val="FFFFFF"/>
                    </a:solidFill>
                    <a:latin typeface="Arial"/>
                    <a:ea typeface="+mn-ea"/>
                    <a:cs typeface="+mn-cs"/>
                  </a:defRPr>
                </a:lvl5pPr>
                <a:lvl6pPr marL="2286000" algn="l" defTabSz="914400" rtl="0" eaLnBrk="1" latinLnBrk="0" hangingPunct="1">
                  <a:lnSpc>
                    <a:spcPct val="130000"/>
                  </a:lnSpc>
                  <a:defRPr sz="1800" kern="1200">
                    <a:solidFill>
                      <a:srgbClr val="FFFFFF"/>
                    </a:solidFill>
                    <a:latin typeface="Arial"/>
                    <a:ea typeface="+mn-ea"/>
                    <a:cs typeface="+mn-cs"/>
                  </a:defRPr>
                </a:lvl6pPr>
                <a:lvl7pPr marL="2743200" algn="l" defTabSz="914400" rtl="0" eaLnBrk="1" latinLnBrk="0" hangingPunct="1">
                  <a:lnSpc>
                    <a:spcPct val="130000"/>
                  </a:lnSpc>
                  <a:defRPr sz="1800" kern="1200">
                    <a:solidFill>
                      <a:srgbClr val="FFFFFF"/>
                    </a:solidFill>
                    <a:latin typeface="Arial"/>
                    <a:ea typeface="+mn-ea"/>
                    <a:cs typeface="+mn-cs"/>
                  </a:defRPr>
                </a:lvl7pPr>
                <a:lvl8pPr marL="3200400" algn="l" defTabSz="914400" rtl="0" eaLnBrk="1" latinLnBrk="0" hangingPunct="1">
                  <a:lnSpc>
                    <a:spcPct val="130000"/>
                  </a:lnSpc>
                  <a:defRPr sz="1800" kern="1200">
                    <a:solidFill>
                      <a:srgbClr val="FFFFFF"/>
                    </a:solidFill>
                    <a:latin typeface="Arial"/>
                    <a:ea typeface="+mn-ea"/>
                    <a:cs typeface="+mn-cs"/>
                  </a:defRPr>
                </a:lvl8pPr>
                <a:lvl9pPr marL="3657600" algn="l" defTabSz="914400" rtl="0" eaLnBrk="1" latinLnBrk="0" hangingPunct="1">
                  <a:lnSpc>
                    <a:spcPct val="130000"/>
                  </a:lnSpc>
                  <a:defRPr sz="1800" kern="1200">
                    <a:solidFill>
                      <a:srgbClr val="FFFFFF"/>
                    </a:solidFill>
                    <a:latin typeface="Arial"/>
                    <a:ea typeface="+mn-ea"/>
                    <a:cs typeface="+mn-cs"/>
                  </a:defRPr>
                </a:lvl9pPr>
              </a:lstStyle>
              <a:p>
                <a:r>
                  <a:rPr lang="zh-CN" sz="2000" b="1">
                    <a:solidFill>
                      <a:schemeClr val="accent1">
                        <a:alpha val="100000"/>
                      </a:schemeClr>
                    </a:solidFill>
                    <a:latin typeface="微软雅黑"/>
                    <a:ea typeface="微软雅黑"/>
                  </a:rPr>
                  <a:t>实例一：火灾事故应急处理</a:t>
                </a:r>
                <a:endParaRPr lang="en-US" b="1">
                  <a:solidFill>
                    <a:schemeClr val="accent1">
                      <a:alpha val="100000"/>
                    </a:schemeClr>
                  </a:solidFill>
                  <a:latin typeface="微软雅黑"/>
                  <a:ea typeface="微软雅黑"/>
                </a:endParaRPr>
              </a:p>
            </p:txBody>
          </p:sp>
          <p:sp>
            <p:nvSpPr>
              <p:cNvPr id="220" name="Tencent" descr="{&quot;isTemplate&quot;:true,&quot;type&quot;:&quot;content&quot;,&quot;canOmit&quot;:false,&quot;range&quot;:0}"/>
              <p:cNvSpPr/>
              <p:nvPr/>
            </p:nvSpPr>
            <p:spPr>
              <a:xfrm>
                <a:off x="1406367" y="2193913"/>
                <a:ext cx="4788000" cy="1067644"/>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wrap="square" lIns="91440" tIns="45720" rIns="91440" bIns="45720" rtlCol="0" anchor="t" anchorCtr="0">
                <a:noAutofit/>
              </a:bodyPr>
              <a:lstStyle>
                <a:defPPr>
                  <a:defRPr lang="zh-CN"/>
                </a:defPPr>
                <a:lvl1pPr marL="0" algn="l" defTabSz="914400" rtl="0" eaLnBrk="1" latinLnBrk="0" hangingPunct="1">
                  <a:lnSpc>
                    <a:spcPct val="130000"/>
                  </a:lnSpc>
                  <a:defRPr sz="1800" kern="1200">
                    <a:solidFill>
                      <a:srgbClr val="FFFFFF"/>
                    </a:solidFill>
                    <a:latin typeface="Arial"/>
                    <a:ea typeface="+mn-ea"/>
                    <a:cs typeface="+mn-cs"/>
                  </a:defRPr>
                </a:lvl1pPr>
                <a:lvl2pPr marL="457200" algn="l" defTabSz="914400" rtl="0" eaLnBrk="1" latinLnBrk="0" hangingPunct="1">
                  <a:lnSpc>
                    <a:spcPct val="130000"/>
                  </a:lnSpc>
                  <a:defRPr sz="1800" kern="1200">
                    <a:solidFill>
                      <a:srgbClr val="FFFFFF"/>
                    </a:solidFill>
                    <a:latin typeface="Arial"/>
                    <a:ea typeface="+mn-ea"/>
                    <a:cs typeface="+mn-cs"/>
                  </a:defRPr>
                </a:lvl2pPr>
                <a:lvl3pPr marL="914400" algn="l" defTabSz="914400" rtl="0" eaLnBrk="1" latinLnBrk="0" hangingPunct="1">
                  <a:lnSpc>
                    <a:spcPct val="130000"/>
                  </a:lnSpc>
                  <a:defRPr sz="1800" kern="1200">
                    <a:solidFill>
                      <a:srgbClr val="FFFFFF"/>
                    </a:solidFill>
                    <a:latin typeface="Arial"/>
                    <a:ea typeface="+mn-ea"/>
                    <a:cs typeface="+mn-cs"/>
                  </a:defRPr>
                </a:lvl3pPr>
                <a:lvl4pPr marL="1371600" algn="l" defTabSz="914400" rtl="0" eaLnBrk="1" latinLnBrk="0" hangingPunct="1">
                  <a:lnSpc>
                    <a:spcPct val="130000"/>
                  </a:lnSpc>
                  <a:defRPr sz="1800" kern="1200">
                    <a:solidFill>
                      <a:srgbClr val="FFFFFF"/>
                    </a:solidFill>
                    <a:latin typeface="Arial"/>
                    <a:ea typeface="+mn-ea"/>
                    <a:cs typeface="+mn-cs"/>
                  </a:defRPr>
                </a:lvl4pPr>
                <a:lvl5pPr marL="1828800" algn="l" defTabSz="914400" rtl="0" eaLnBrk="1" latinLnBrk="0" hangingPunct="1">
                  <a:lnSpc>
                    <a:spcPct val="130000"/>
                  </a:lnSpc>
                  <a:defRPr sz="1800" kern="1200">
                    <a:solidFill>
                      <a:srgbClr val="FFFFFF"/>
                    </a:solidFill>
                    <a:latin typeface="Arial"/>
                    <a:ea typeface="+mn-ea"/>
                    <a:cs typeface="+mn-cs"/>
                  </a:defRPr>
                </a:lvl5pPr>
                <a:lvl6pPr marL="2286000" algn="l" defTabSz="914400" rtl="0" eaLnBrk="1" latinLnBrk="0" hangingPunct="1">
                  <a:lnSpc>
                    <a:spcPct val="130000"/>
                  </a:lnSpc>
                  <a:defRPr sz="1800" kern="1200">
                    <a:solidFill>
                      <a:srgbClr val="FFFFFF"/>
                    </a:solidFill>
                    <a:latin typeface="Arial"/>
                    <a:ea typeface="+mn-ea"/>
                    <a:cs typeface="+mn-cs"/>
                  </a:defRPr>
                </a:lvl6pPr>
                <a:lvl7pPr marL="2743200" algn="l" defTabSz="914400" rtl="0" eaLnBrk="1" latinLnBrk="0" hangingPunct="1">
                  <a:lnSpc>
                    <a:spcPct val="130000"/>
                  </a:lnSpc>
                  <a:defRPr sz="1800" kern="1200">
                    <a:solidFill>
                      <a:srgbClr val="FFFFFF"/>
                    </a:solidFill>
                    <a:latin typeface="Arial"/>
                    <a:ea typeface="+mn-ea"/>
                    <a:cs typeface="+mn-cs"/>
                  </a:defRPr>
                </a:lvl7pPr>
                <a:lvl8pPr marL="3200400" algn="l" defTabSz="914400" rtl="0" eaLnBrk="1" latinLnBrk="0" hangingPunct="1">
                  <a:lnSpc>
                    <a:spcPct val="130000"/>
                  </a:lnSpc>
                  <a:defRPr sz="1800" kern="1200">
                    <a:solidFill>
                      <a:srgbClr val="FFFFFF"/>
                    </a:solidFill>
                    <a:latin typeface="Arial"/>
                    <a:ea typeface="+mn-ea"/>
                    <a:cs typeface="+mn-cs"/>
                  </a:defRPr>
                </a:lvl8pPr>
                <a:lvl9pPr marL="3657600" algn="l" defTabSz="914400" rtl="0" eaLnBrk="1" latinLnBrk="0" hangingPunct="1">
                  <a:lnSpc>
                    <a:spcPct val="130000"/>
                  </a:lnSpc>
                  <a:defRPr sz="1800" kern="1200">
                    <a:solidFill>
                      <a:srgbClr val="FFFFFF"/>
                    </a:solidFill>
                    <a:latin typeface="Arial"/>
                    <a:ea typeface="+mn-ea"/>
                    <a:cs typeface="+mn-cs"/>
                  </a:defRPr>
                </a:lvl9pPr>
              </a:lstStyle>
              <a:p>
                <a:pPr marL="0" lvl="0" indent="-203200">
                  <a:lnSpc>
                    <a:spcPct val="130000"/>
                  </a:lnSpc>
                  <a:buFont typeface="Arial" pitchFamily="34" charset="0"/>
                  <a:buChar char="•"/>
                </a:pPr>
                <a:r>
                  <a:rPr lang="zh-CN" sz="1400">
                    <a:solidFill>
                      <a:schemeClr val="tx1">
                        <a:lumMod val="50000"/>
                        <a:lumOff val="50000"/>
                        <a:alpha val="100000"/>
                      </a:schemeClr>
                    </a:solidFill>
                    <a:latin typeface="微软雅黑"/>
                    <a:ea typeface="微软雅黑"/>
                  </a:rPr>
                  <a:t>通过动图视频展示火灾事故的原因和应急处理措施</a:t>
                </a:r>
                <a:endParaRPr/>
              </a:p>
              <a:p>
                <a:pPr marL="0" lvl="0" indent="-203200">
                  <a:lnSpc>
                    <a:spcPct val="130000"/>
                  </a:lnSpc>
                  <a:buFont typeface="Arial" pitchFamily="34" charset="0"/>
                  <a:buChar char="•"/>
                </a:pPr>
                <a:r>
                  <a:rPr lang="zh-CN" sz="1400">
                    <a:solidFill>
                      <a:schemeClr val="tx1">
                        <a:lumMod val="50000"/>
                        <a:lumOff val="50000"/>
                        <a:alpha val="100000"/>
                      </a:schemeClr>
                    </a:solidFill>
                    <a:latin typeface="微软雅黑"/>
                    <a:ea typeface="微软雅黑"/>
                  </a:rPr>
                  <a:t>使学员更容易理解和掌握火灾事故的应急处理方法</a:t>
                </a:r>
                <a:endParaRPr/>
              </a:p>
            </p:txBody>
          </p:sp>
          <p:sp>
            <p:nvSpPr>
              <p:cNvPr id="221" name="椭圆 7"/>
              <p:cNvSpPr/>
              <p:nvPr/>
            </p:nvSpPr>
            <p:spPr>
              <a:xfrm>
                <a:off x="571500" y="1815543"/>
                <a:ext cx="690319" cy="690319"/>
              </a:xfrm>
              <a:prstGeom prst="ellipse">
                <a:avLst/>
              </a:prstGeom>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defPPr>
                  <a:defRPr lang="zh-CN"/>
                </a:defPPr>
                <a:lvl1pPr marL="0" algn="l" defTabSz="914400" rtl="0" eaLnBrk="1" latinLnBrk="0" hangingPunct="1">
                  <a:lnSpc>
                    <a:spcPct val="130000"/>
                  </a:lnSpc>
                  <a:defRPr sz="1800" kern="1200">
                    <a:solidFill>
                      <a:srgbClr val="FFFFFF"/>
                    </a:solidFill>
                    <a:latin typeface="Arial"/>
                    <a:ea typeface="+mn-ea"/>
                    <a:cs typeface="+mn-cs"/>
                  </a:defRPr>
                </a:lvl1pPr>
                <a:lvl2pPr marL="457200" algn="l" defTabSz="914400" rtl="0" eaLnBrk="1" latinLnBrk="0" hangingPunct="1">
                  <a:lnSpc>
                    <a:spcPct val="130000"/>
                  </a:lnSpc>
                  <a:defRPr sz="1800" kern="1200">
                    <a:solidFill>
                      <a:srgbClr val="FFFFFF"/>
                    </a:solidFill>
                    <a:latin typeface="Arial"/>
                    <a:ea typeface="+mn-ea"/>
                    <a:cs typeface="+mn-cs"/>
                  </a:defRPr>
                </a:lvl2pPr>
                <a:lvl3pPr marL="914400" algn="l" defTabSz="914400" rtl="0" eaLnBrk="1" latinLnBrk="0" hangingPunct="1">
                  <a:lnSpc>
                    <a:spcPct val="130000"/>
                  </a:lnSpc>
                  <a:defRPr sz="1800" kern="1200">
                    <a:solidFill>
                      <a:srgbClr val="FFFFFF"/>
                    </a:solidFill>
                    <a:latin typeface="Arial"/>
                    <a:ea typeface="+mn-ea"/>
                    <a:cs typeface="+mn-cs"/>
                  </a:defRPr>
                </a:lvl3pPr>
                <a:lvl4pPr marL="1371600" algn="l" defTabSz="914400" rtl="0" eaLnBrk="1" latinLnBrk="0" hangingPunct="1">
                  <a:lnSpc>
                    <a:spcPct val="130000"/>
                  </a:lnSpc>
                  <a:defRPr sz="1800" kern="1200">
                    <a:solidFill>
                      <a:srgbClr val="FFFFFF"/>
                    </a:solidFill>
                    <a:latin typeface="Arial"/>
                    <a:ea typeface="+mn-ea"/>
                    <a:cs typeface="+mn-cs"/>
                  </a:defRPr>
                </a:lvl4pPr>
                <a:lvl5pPr marL="1828800" algn="l" defTabSz="914400" rtl="0" eaLnBrk="1" latinLnBrk="0" hangingPunct="1">
                  <a:lnSpc>
                    <a:spcPct val="130000"/>
                  </a:lnSpc>
                  <a:defRPr sz="1800" kern="1200">
                    <a:solidFill>
                      <a:srgbClr val="FFFFFF"/>
                    </a:solidFill>
                    <a:latin typeface="Arial"/>
                    <a:ea typeface="+mn-ea"/>
                    <a:cs typeface="+mn-cs"/>
                  </a:defRPr>
                </a:lvl5pPr>
                <a:lvl6pPr marL="2286000" algn="l" defTabSz="914400" rtl="0" eaLnBrk="1" latinLnBrk="0" hangingPunct="1">
                  <a:lnSpc>
                    <a:spcPct val="130000"/>
                  </a:lnSpc>
                  <a:defRPr sz="1800" kern="1200">
                    <a:solidFill>
                      <a:srgbClr val="FFFFFF"/>
                    </a:solidFill>
                    <a:latin typeface="Arial"/>
                    <a:ea typeface="+mn-ea"/>
                    <a:cs typeface="+mn-cs"/>
                  </a:defRPr>
                </a:lvl6pPr>
                <a:lvl7pPr marL="2743200" algn="l" defTabSz="914400" rtl="0" eaLnBrk="1" latinLnBrk="0" hangingPunct="1">
                  <a:lnSpc>
                    <a:spcPct val="130000"/>
                  </a:lnSpc>
                  <a:defRPr sz="1800" kern="1200">
                    <a:solidFill>
                      <a:srgbClr val="FFFFFF"/>
                    </a:solidFill>
                    <a:latin typeface="Arial"/>
                    <a:ea typeface="+mn-ea"/>
                    <a:cs typeface="+mn-cs"/>
                  </a:defRPr>
                </a:lvl7pPr>
                <a:lvl8pPr marL="3200400" algn="l" defTabSz="914400" rtl="0" eaLnBrk="1" latinLnBrk="0" hangingPunct="1">
                  <a:lnSpc>
                    <a:spcPct val="130000"/>
                  </a:lnSpc>
                  <a:defRPr sz="1800" kern="1200">
                    <a:solidFill>
                      <a:srgbClr val="FFFFFF"/>
                    </a:solidFill>
                    <a:latin typeface="Arial"/>
                    <a:ea typeface="+mn-ea"/>
                    <a:cs typeface="+mn-cs"/>
                  </a:defRPr>
                </a:lvl8pPr>
                <a:lvl9pPr marL="3657600" algn="l" defTabSz="914400" rtl="0" eaLnBrk="1" latinLnBrk="0" hangingPunct="1">
                  <a:lnSpc>
                    <a:spcPct val="130000"/>
                  </a:lnSpc>
                  <a:defRPr sz="1800" kern="1200">
                    <a:solidFill>
                      <a:srgbClr val="FFFFFF"/>
                    </a:solidFill>
                    <a:latin typeface="Arial"/>
                    <a:ea typeface="+mn-ea"/>
                    <a:cs typeface="+mn-cs"/>
                  </a:defRPr>
                </a:lvl9pPr>
              </a:lstStyle>
              <a:p>
                <a:pPr algn="ctr"/>
                <a:r>
                  <a:rPr kumimoji="1" lang="en-US" altLang="zh-CN" sz="2000">
                    <a:latin typeface="+mj-ea"/>
                    <a:ea typeface="+mj-ea"/>
                  </a:rPr>
                  <a:t>01</a:t>
                </a:r>
                <a:endParaRPr kumimoji="1" lang="zh-CN" altLang="en-US" sz="2000">
                  <a:latin typeface="+mj-ea"/>
                  <a:ea typeface="+mj-ea"/>
                </a:endParaRPr>
              </a:p>
            </p:txBody>
          </p:sp>
        </p:grpSp>
        <p:grpSp>
          <p:nvGrpSpPr>
            <p:cNvPr id="222" name="组合 8"/>
            <p:cNvGrpSpPr/>
            <p:nvPr/>
          </p:nvGrpSpPr>
          <p:grpSpPr>
            <a:xfrm>
              <a:off x="660396" y="3478749"/>
              <a:ext cx="5622868" cy="1446014"/>
              <a:chOff x="571500" y="1815543"/>
              <a:chExt cx="5622868" cy="1446014"/>
            </a:xfrm>
          </p:grpSpPr>
          <p:sp>
            <p:nvSpPr>
              <p:cNvPr id="223" name="Tencent" descr="{&quot;isTemplate&quot;:true,&quot;type&quot;:&quot;title&quot;,&quot;canOmit&quot;:false,&quot;range&quot;:0}"/>
              <p:cNvSpPr/>
              <p:nvPr/>
            </p:nvSpPr>
            <p:spPr>
              <a:xfrm>
                <a:off x="1406368" y="1815732"/>
                <a:ext cx="4600736" cy="369332"/>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wrap="none" lIns="91440" tIns="45720" rIns="91440" bIns="45720" rtlCol="0" anchor="b" anchorCtr="0">
                <a:noAutofit/>
              </a:bodyPr>
              <a:lstStyle>
                <a:defPPr>
                  <a:defRPr lang="zh-CN"/>
                </a:defPPr>
                <a:lvl1pPr marL="0" algn="l" defTabSz="914400" rtl="0" eaLnBrk="1" latinLnBrk="0" hangingPunct="1">
                  <a:lnSpc>
                    <a:spcPct val="130000"/>
                  </a:lnSpc>
                  <a:defRPr sz="1800" kern="1200">
                    <a:solidFill>
                      <a:srgbClr val="FFFFFF"/>
                    </a:solidFill>
                    <a:latin typeface="Arial"/>
                    <a:ea typeface="+mn-ea"/>
                    <a:cs typeface="+mn-cs"/>
                  </a:defRPr>
                </a:lvl1pPr>
                <a:lvl2pPr marL="457200" algn="l" defTabSz="914400" rtl="0" eaLnBrk="1" latinLnBrk="0" hangingPunct="1">
                  <a:lnSpc>
                    <a:spcPct val="130000"/>
                  </a:lnSpc>
                  <a:defRPr sz="1800" kern="1200">
                    <a:solidFill>
                      <a:srgbClr val="FFFFFF"/>
                    </a:solidFill>
                    <a:latin typeface="Arial"/>
                    <a:ea typeface="+mn-ea"/>
                    <a:cs typeface="+mn-cs"/>
                  </a:defRPr>
                </a:lvl2pPr>
                <a:lvl3pPr marL="914400" algn="l" defTabSz="914400" rtl="0" eaLnBrk="1" latinLnBrk="0" hangingPunct="1">
                  <a:lnSpc>
                    <a:spcPct val="130000"/>
                  </a:lnSpc>
                  <a:defRPr sz="1800" kern="1200">
                    <a:solidFill>
                      <a:srgbClr val="FFFFFF"/>
                    </a:solidFill>
                    <a:latin typeface="Arial"/>
                    <a:ea typeface="+mn-ea"/>
                    <a:cs typeface="+mn-cs"/>
                  </a:defRPr>
                </a:lvl3pPr>
                <a:lvl4pPr marL="1371600" algn="l" defTabSz="914400" rtl="0" eaLnBrk="1" latinLnBrk="0" hangingPunct="1">
                  <a:lnSpc>
                    <a:spcPct val="130000"/>
                  </a:lnSpc>
                  <a:defRPr sz="1800" kern="1200">
                    <a:solidFill>
                      <a:srgbClr val="FFFFFF"/>
                    </a:solidFill>
                    <a:latin typeface="Arial"/>
                    <a:ea typeface="+mn-ea"/>
                    <a:cs typeface="+mn-cs"/>
                  </a:defRPr>
                </a:lvl4pPr>
                <a:lvl5pPr marL="1828800" algn="l" defTabSz="914400" rtl="0" eaLnBrk="1" latinLnBrk="0" hangingPunct="1">
                  <a:lnSpc>
                    <a:spcPct val="130000"/>
                  </a:lnSpc>
                  <a:defRPr sz="1800" kern="1200">
                    <a:solidFill>
                      <a:srgbClr val="FFFFFF"/>
                    </a:solidFill>
                    <a:latin typeface="Arial"/>
                    <a:ea typeface="+mn-ea"/>
                    <a:cs typeface="+mn-cs"/>
                  </a:defRPr>
                </a:lvl5pPr>
                <a:lvl6pPr marL="2286000" algn="l" defTabSz="914400" rtl="0" eaLnBrk="1" latinLnBrk="0" hangingPunct="1">
                  <a:lnSpc>
                    <a:spcPct val="130000"/>
                  </a:lnSpc>
                  <a:defRPr sz="1800" kern="1200">
                    <a:solidFill>
                      <a:srgbClr val="FFFFFF"/>
                    </a:solidFill>
                    <a:latin typeface="Arial"/>
                    <a:ea typeface="+mn-ea"/>
                    <a:cs typeface="+mn-cs"/>
                  </a:defRPr>
                </a:lvl6pPr>
                <a:lvl7pPr marL="2743200" algn="l" defTabSz="914400" rtl="0" eaLnBrk="1" latinLnBrk="0" hangingPunct="1">
                  <a:lnSpc>
                    <a:spcPct val="130000"/>
                  </a:lnSpc>
                  <a:defRPr sz="1800" kern="1200">
                    <a:solidFill>
                      <a:srgbClr val="FFFFFF"/>
                    </a:solidFill>
                    <a:latin typeface="Arial"/>
                    <a:ea typeface="+mn-ea"/>
                    <a:cs typeface="+mn-cs"/>
                  </a:defRPr>
                </a:lvl7pPr>
                <a:lvl8pPr marL="3200400" algn="l" defTabSz="914400" rtl="0" eaLnBrk="1" latinLnBrk="0" hangingPunct="1">
                  <a:lnSpc>
                    <a:spcPct val="130000"/>
                  </a:lnSpc>
                  <a:defRPr sz="1800" kern="1200">
                    <a:solidFill>
                      <a:srgbClr val="FFFFFF"/>
                    </a:solidFill>
                    <a:latin typeface="Arial"/>
                    <a:ea typeface="+mn-ea"/>
                    <a:cs typeface="+mn-cs"/>
                  </a:defRPr>
                </a:lvl8pPr>
                <a:lvl9pPr marL="3657600" algn="l" defTabSz="914400" rtl="0" eaLnBrk="1" latinLnBrk="0" hangingPunct="1">
                  <a:lnSpc>
                    <a:spcPct val="130000"/>
                  </a:lnSpc>
                  <a:defRPr sz="1800" kern="1200">
                    <a:solidFill>
                      <a:srgbClr val="FFFFFF"/>
                    </a:solidFill>
                    <a:latin typeface="Arial"/>
                    <a:ea typeface="+mn-ea"/>
                    <a:cs typeface="+mn-cs"/>
                  </a:defRPr>
                </a:lvl9pPr>
              </a:lstStyle>
              <a:p>
                <a:r>
                  <a:rPr lang="zh-CN" sz="2000" b="1">
                    <a:solidFill>
                      <a:schemeClr val="accent1">
                        <a:alpha val="100000"/>
                      </a:schemeClr>
                    </a:solidFill>
                    <a:latin typeface="微软雅黑"/>
                    <a:ea typeface="微软雅黑"/>
                  </a:rPr>
                  <a:t>实例二：化学品泄漏事故应急处理</a:t>
                </a:r>
                <a:endParaRPr lang="en-US" b="1">
                  <a:solidFill>
                    <a:schemeClr val="accent1">
                      <a:alpha val="100000"/>
                    </a:schemeClr>
                  </a:solidFill>
                  <a:latin typeface="微软雅黑"/>
                  <a:ea typeface="微软雅黑"/>
                </a:endParaRPr>
              </a:p>
            </p:txBody>
          </p:sp>
          <p:sp>
            <p:nvSpPr>
              <p:cNvPr id="224" name="Tencent" descr="{&quot;isTemplate&quot;:true,&quot;type&quot;:&quot;content&quot;,&quot;canOmit&quot;:false,&quot;range&quot;:0}"/>
              <p:cNvSpPr/>
              <p:nvPr/>
            </p:nvSpPr>
            <p:spPr>
              <a:xfrm>
                <a:off x="1406368" y="2193913"/>
                <a:ext cx="4788000" cy="1067644"/>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wrap="square" lIns="91440" tIns="45720" rIns="91440" bIns="45720" rtlCol="0" anchor="t" anchorCtr="0">
                <a:noAutofit/>
              </a:bodyPr>
              <a:lstStyle>
                <a:defPPr>
                  <a:defRPr lang="zh-CN"/>
                </a:defPPr>
                <a:lvl1pPr marL="0" algn="l" defTabSz="914400" rtl="0" eaLnBrk="1" latinLnBrk="0" hangingPunct="1">
                  <a:lnSpc>
                    <a:spcPct val="130000"/>
                  </a:lnSpc>
                  <a:defRPr sz="1800" kern="1200">
                    <a:solidFill>
                      <a:srgbClr val="FFFFFF"/>
                    </a:solidFill>
                    <a:latin typeface="Arial"/>
                    <a:ea typeface="+mn-ea"/>
                    <a:cs typeface="+mn-cs"/>
                  </a:defRPr>
                </a:lvl1pPr>
                <a:lvl2pPr marL="457200" algn="l" defTabSz="914400" rtl="0" eaLnBrk="1" latinLnBrk="0" hangingPunct="1">
                  <a:lnSpc>
                    <a:spcPct val="130000"/>
                  </a:lnSpc>
                  <a:defRPr sz="1800" kern="1200">
                    <a:solidFill>
                      <a:srgbClr val="FFFFFF"/>
                    </a:solidFill>
                    <a:latin typeface="Arial"/>
                    <a:ea typeface="+mn-ea"/>
                    <a:cs typeface="+mn-cs"/>
                  </a:defRPr>
                </a:lvl2pPr>
                <a:lvl3pPr marL="914400" algn="l" defTabSz="914400" rtl="0" eaLnBrk="1" latinLnBrk="0" hangingPunct="1">
                  <a:lnSpc>
                    <a:spcPct val="130000"/>
                  </a:lnSpc>
                  <a:defRPr sz="1800" kern="1200">
                    <a:solidFill>
                      <a:srgbClr val="FFFFFF"/>
                    </a:solidFill>
                    <a:latin typeface="Arial"/>
                    <a:ea typeface="+mn-ea"/>
                    <a:cs typeface="+mn-cs"/>
                  </a:defRPr>
                </a:lvl3pPr>
                <a:lvl4pPr marL="1371600" algn="l" defTabSz="914400" rtl="0" eaLnBrk="1" latinLnBrk="0" hangingPunct="1">
                  <a:lnSpc>
                    <a:spcPct val="130000"/>
                  </a:lnSpc>
                  <a:defRPr sz="1800" kern="1200">
                    <a:solidFill>
                      <a:srgbClr val="FFFFFF"/>
                    </a:solidFill>
                    <a:latin typeface="Arial"/>
                    <a:ea typeface="+mn-ea"/>
                    <a:cs typeface="+mn-cs"/>
                  </a:defRPr>
                </a:lvl4pPr>
                <a:lvl5pPr marL="1828800" algn="l" defTabSz="914400" rtl="0" eaLnBrk="1" latinLnBrk="0" hangingPunct="1">
                  <a:lnSpc>
                    <a:spcPct val="130000"/>
                  </a:lnSpc>
                  <a:defRPr sz="1800" kern="1200">
                    <a:solidFill>
                      <a:srgbClr val="FFFFFF"/>
                    </a:solidFill>
                    <a:latin typeface="Arial"/>
                    <a:ea typeface="+mn-ea"/>
                    <a:cs typeface="+mn-cs"/>
                  </a:defRPr>
                </a:lvl5pPr>
                <a:lvl6pPr marL="2286000" algn="l" defTabSz="914400" rtl="0" eaLnBrk="1" latinLnBrk="0" hangingPunct="1">
                  <a:lnSpc>
                    <a:spcPct val="130000"/>
                  </a:lnSpc>
                  <a:defRPr sz="1800" kern="1200">
                    <a:solidFill>
                      <a:srgbClr val="FFFFFF"/>
                    </a:solidFill>
                    <a:latin typeface="Arial"/>
                    <a:ea typeface="+mn-ea"/>
                    <a:cs typeface="+mn-cs"/>
                  </a:defRPr>
                </a:lvl6pPr>
                <a:lvl7pPr marL="2743200" algn="l" defTabSz="914400" rtl="0" eaLnBrk="1" latinLnBrk="0" hangingPunct="1">
                  <a:lnSpc>
                    <a:spcPct val="130000"/>
                  </a:lnSpc>
                  <a:defRPr sz="1800" kern="1200">
                    <a:solidFill>
                      <a:srgbClr val="FFFFFF"/>
                    </a:solidFill>
                    <a:latin typeface="Arial"/>
                    <a:ea typeface="+mn-ea"/>
                    <a:cs typeface="+mn-cs"/>
                  </a:defRPr>
                </a:lvl7pPr>
                <a:lvl8pPr marL="3200400" algn="l" defTabSz="914400" rtl="0" eaLnBrk="1" latinLnBrk="0" hangingPunct="1">
                  <a:lnSpc>
                    <a:spcPct val="130000"/>
                  </a:lnSpc>
                  <a:defRPr sz="1800" kern="1200">
                    <a:solidFill>
                      <a:srgbClr val="FFFFFF"/>
                    </a:solidFill>
                    <a:latin typeface="Arial"/>
                    <a:ea typeface="+mn-ea"/>
                    <a:cs typeface="+mn-cs"/>
                  </a:defRPr>
                </a:lvl8pPr>
                <a:lvl9pPr marL="3657600" algn="l" defTabSz="914400" rtl="0" eaLnBrk="1" latinLnBrk="0" hangingPunct="1">
                  <a:lnSpc>
                    <a:spcPct val="130000"/>
                  </a:lnSpc>
                  <a:defRPr sz="1800" kern="1200">
                    <a:solidFill>
                      <a:srgbClr val="FFFFFF"/>
                    </a:solidFill>
                    <a:latin typeface="Arial"/>
                    <a:ea typeface="+mn-ea"/>
                    <a:cs typeface="+mn-cs"/>
                  </a:defRPr>
                </a:lvl9pPr>
              </a:lstStyle>
              <a:p>
                <a:pPr marL="0" lvl="0" indent="-203200">
                  <a:lnSpc>
                    <a:spcPct val="130000"/>
                  </a:lnSpc>
                  <a:buFont typeface="Arial" pitchFamily="34" charset="0"/>
                  <a:buChar char="•"/>
                </a:pPr>
                <a:r>
                  <a:rPr lang="zh-CN" sz="1400">
                    <a:solidFill>
                      <a:schemeClr val="tx1">
                        <a:lumMod val="50000"/>
                        <a:lumOff val="50000"/>
                        <a:alpha val="100000"/>
                      </a:schemeClr>
                    </a:solidFill>
                    <a:latin typeface="微软雅黑"/>
                    <a:ea typeface="微软雅黑"/>
                  </a:rPr>
                  <a:t>通过动图视频展示化学品泄漏事故的原因和应急处理措施</a:t>
                </a:r>
                <a:endParaRPr/>
              </a:p>
              <a:p>
                <a:pPr marL="0" lvl="0" indent="-203200">
                  <a:lnSpc>
                    <a:spcPct val="130000"/>
                  </a:lnSpc>
                  <a:buFont typeface="Arial" pitchFamily="34" charset="0"/>
                  <a:buChar char="•"/>
                </a:pPr>
                <a:r>
                  <a:rPr lang="zh-CN" sz="1400">
                    <a:solidFill>
                      <a:schemeClr val="tx1">
                        <a:lumMod val="50000"/>
                        <a:lumOff val="50000"/>
                        <a:alpha val="100000"/>
                      </a:schemeClr>
                    </a:solidFill>
                    <a:latin typeface="微软雅黑"/>
                    <a:ea typeface="微软雅黑"/>
                  </a:rPr>
                  <a:t>使学员更容易理解和掌握化学品泄漏事故的应急处理方法</a:t>
                </a:r>
                <a:endParaRPr/>
              </a:p>
            </p:txBody>
          </p:sp>
          <p:sp>
            <p:nvSpPr>
              <p:cNvPr id="225" name="椭圆 11"/>
              <p:cNvSpPr/>
              <p:nvPr/>
            </p:nvSpPr>
            <p:spPr>
              <a:xfrm>
                <a:off x="571500" y="1815543"/>
                <a:ext cx="690319" cy="690319"/>
              </a:xfrm>
              <a:prstGeom prst="ellipse">
                <a:avLst/>
              </a:prstGeom>
              <a:solidFill>
                <a:schemeClr val="accent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defPPr>
                  <a:defRPr lang="zh-CN"/>
                </a:defPPr>
                <a:lvl1pPr marL="0" algn="l" defTabSz="914400" rtl="0" eaLnBrk="1" latinLnBrk="0" hangingPunct="1">
                  <a:lnSpc>
                    <a:spcPct val="130000"/>
                  </a:lnSpc>
                  <a:defRPr sz="1800" kern="1200">
                    <a:solidFill>
                      <a:srgbClr val="FFFFFF"/>
                    </a:solidFill>
                    <a:latin typeface="Arial"/>
                    <a:ea typeface="+mn-ea"/>
                    <a:cs typeface="+mn-cs"/>
                  </a:defRPr>
                </a:lvl1pPr>
                <a:lvl2pPr marL="457200" algn="l" defTabSz="914400" rtl="0" eaLnBrk="1" latinLnBrk="0" hangingPunct="1">
                  <a:lnSpc>
                    <a:spcPct val="130000"/>
                  </a:lnSpc>
                  <a:defRPr sz="1800" kern="1200">
                    <a:solidFill>
                      <a:srgbClr val="FFFFFF"/>
                    </a:solidFill>
                    <a:latin typeface="Arial"/>
                    <a:ea typeface="+mn-ea"/>
                    <a:cs typeface="+mn-cs"/>
                  </a:defRPr>
                </a:lvl2pPr>
                <a:lvl3pPr marL="914400" algn="l" defTabSz="914400" rtl="0" eaLnBrk="1" latinLnBrk="0" hangingPunct="1">
                  <a:lnSpc>
                    <a:spcPct val="130000"/>
                  </a:lnSpc>
                  <a:defRPr sz="1800" kern="1200">
                    <a:solidFill>
                      <a:srgbClr val="FFFFFF"/>
                    </a:solidFill>
                    <a:latin typeface="Arial"/>
                    <a:ea typeface="+mn-ea"/>
                    <a:cs typeface="+mn-cs"/>
                  </a:defRPr>
                </a:lvl3pPr>
                <a:lvl4pPr marL="1371600" algn="l" defTabSz="914400" rtl="0" eaLnBrk="1" latinLnBrk="0" hangingPunct="1">
                  <a:lnSpc>
                    <a:spcPct val="130000"/>
                  </a:lnSpc>
                  <a:defRPr sz="1800" kern="1200">
                    <a:solidFill>
                      <a:srgbClr val="FFFFFF"/>
                    </a:solidFill>
                    <a:latin typeface="Arial"/>
                    <a:ea typeface="+mn-ea"/>
                    <a:cs typeface="+mn-cs"/>
                  </a:defRPr>
                </a:lvl4pPr>
                <a:lvl5pPr marL="1828800" algn="l" defTabSz="914400" rtl="0" eaLnBrk="1" latinLnBrk="0" hangingPunct="1">
                  <a:lnSpc>
                    <a:spcPct val="130000"/>
                  </a:lnSpc>
                  <a:defRPr sz="1800" kern="1200">
                    <a:solidFill>
                      <a:srgbClr val="FFFFFF"/>
                    </a:solidFill>
                    <a:latin typeface="Arial"/>
                    <a:ea typeface="+mn-ea"/>
                    <a:cs typeface="+mn-cs"/>
                  </a:defRPr>
                </a:lvl5pPr>
                <a:lvl6pPr marL="2286000" algn="l" defTabSz="914400" rtl="0" eaLnBrk="1" latinLnBrk="0" hangingPunct="1">
                  <a:lnSpc>
                    <a:spcPct val="130000"/>
                  </a:lnSpc>
                  <a:defRPr sz="1800" kern="1200">
                    <a:solidFill>
                      <a:srgbClr val="FFFFFF"/>
                    </a:solidFill>
                    <a:latin typeface="Arial"/>
                    <a:ea typeface="+mn-ea"/>
                    <a:cs typeface="+mn-cs"/>
                  </a:defRPr>
                </a:lvl6pPr>
                <a:lvl7pPr marL="2743200" algn="l" defTabSz="914400" rtl="0" eaLnBrk="1" latinLnBrk="0" hangingPunct="1">
                  <a:lnSpc>
                    <a:spcPct val="130000"/>
                  </a:lnSpc>
                  <a:defRPr sz="1800" kern="1200">
                    <a:solidFill>
                      <a:srgbClr val="FFFFFF"/>
                    </a:solidFill>
                    <a:latin typeface="Arial"/>
                    <a:ea typeface="+mn-ea"/>
                    <a:cs typeface="+mn-cs"/>
                  </a:defRPr>
                </a:lvl7pPr>
                <a:lvl8pPr marL="3200400" algn="l" defTabSz="914400" rtl="0" eaLnBrk="1" latinLnBrk="0" hangingPunct="1">
                  <a:lnSpc>
                    <a:spcPct val="130000"/>
                  </a:lnSpc>
                  <a:defRPr sz="1800" kern="1200">
                    <a:solidFill>
                      <a:srgbClr val="FFFFFF"/>
                    </a:solidFill>
                    <a:latin typeface="Arial"/>
                    <a:ea typeface="+mn-ea"/>
                    <a:cs typeface="+mn-cs"/>
                  </a:defRPr>
                </a:lvl8pPr>
                <a:lvl9pPr marL="3657600" algn="l" defTabSz="914400" rtl="0" eaLnBrk="1" latinLnBrk="0" hangingPunct="1">
                  <a:lnSpc>
                    <a:spcPct val="130000"/>
                  </a:lnSpc>
                  <a:defRPr sz="1800" kern="1200">
                    <a:solidFill>
                      <a:srgbClr val="FFFFFF"/>
                    </a:solidFill>
                    <a:latin typeface="Arial"/>
                    <a:ea typeface="+mn-ea"/>
                    <a:cs typeface="+mn-cs"/>
                  </a:defRPr>
                </a:lvl9pPr>
              </a:lstStyle>
              <a:p>
                <a:pPr algn="ctr"/>
                <a:r>
                  <a:rPr kumimoji="1" lang="en-US" altLang="zh-CN" sz="2000">
                    <a:latin typeface="+mj-ea"/>
                    <a:ea typeface="+mj-ea"/>
                  </a:rPr>
                  <a:t>02</a:t>
                </a:r>
                <a:endParaRPr kumimoji="1" lang="zh-CN" altLang="en-US" sz="2000">
                  <a:latin typeface="+mj-ea"/>
                  <a:ea typeface="+mj-ea"/>
                </a:endParaRPr>
              </a:p>
            </p:txBody>
          </p:sp>
        </p:grpSp>
        <p:grpSp>
          <p:nvGrpSpPr>
            <p:cNvPr id="226" name="组合 12"/>
            <p:cNvGrpSpPr/>
            <p:nvPr/>
          </p:nvGrpSpPr>
          <p:grpSpPr>
            <a:xfrm>
              <a:off x="660396" y="5064711"/>
              <a:ext cx="5622867" cy="1446014"/>
              <a:chOff x="571500" y="1815543"/>
              <a:chExt cx="5622867" cy="1446014"/>
            </a:xfrm>
          </p:grpSpPr>
          <p:sp>
            <p:nvSpPr>
              <p:cNvPr id="227" name="Tencent" descr="{&quot;isTemplate&quot;:true,&quot;type&quot;:&quot;title&quot;,&quot;canOmit&quot;:false,&quot;range&quot;:0}"/>
              <p:cNvSpPr/>
              <p:nvPr/>
            </p:nvSpPr>
            <p:spPr>
              <a:xfrm>
                <a:off x="1406368" y="1815732"/>
                <a:ext cx="4600736" cy="369332"/>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wrap="none" lIns="91440" tIns="45720" rIns="91440" bIns="45720" rtlCol="0" anchor="b" anchorCtr="0">
                <a:noAutofit/>
              </a:bodyPr>
              <a:lstStyle>
                <a:defPPr>
                  <a:defRPr lang="zh-CN"/>
                </a:defPPr>
                <a:lvl1pPr marL="0" algn="l" defTabSz="914400" rtl="0" eaLnBrk="1" latinLnBrk="0" hangingPunct="1">
                  <a:lnSpc>
                    <a:spcPct val="130000"/>
                  </a:lnSpc>
                  <a:defRPr sz="1800" kern="1200">
                    <a:solidFill>
                      <a:srgbClr val="FFFFFF"/>
                    </a:solidFill>
                    <a:latin typeface="Arial"/>
                    <a:ea typeface="+mn-ea"/>
                    <a:cs typeface="+mn-cs"/>
                  </a:defRPr>
                </a:lvl1pPr>
                <a:lvl2pPr marL="457200" algn="l" defTabSz="914400" rtl="0" eaLnBrk="1" latinLnBrk="0" hangingPunct="1">
                  <a:lnSpc>
                    <a:spcPct val="130000"/>
                  </a:lnSpc>
                  <a:defRPr sz="1800" kern="1200">
                    <a:solidFill>
                      <a:srgbClr val="FFFFFF"/>
                    </a:solidFill>
                    <a:latin typeface="Arial"/>
                    <a:ea typeface="+mn-ea"/>
                    <a:cs typeface="+mn-cs"/>
                  </a:defRPr>
                </a:lvl2pPr>
                <a:lvl3pPr marL="914400" algn="l" defTabSz="914400" rtl="0" eaLnBrk="1" latinLnBrk="0" hangingPunct="1">
                  <a:lnSpc>
                    <a:spcPct val="130000"/>
                  </a:lnSpc>
                  <a:defRPr sz="1800" kern="1200">
                    <a:solidFill>
                      <a:srgbClr val="FFFFFF"/>
                    </a:solidFill>
                    <a:latin typeface="Arial"/>
                    <a:ea typeface="+mn-ea"/>
                    <a:cs typeface="+mn-cs"/>
                  </a:defRPr>
                </a:lvl3pPr>
                <a:lvl4pPr marL="1371600" algn="l" defTabSz="914400" rtl="0" eaLnBrk="1" latinLnBrk="0" hangingPunct="1">
                  <a:lnSpc>
                    <a:spcPct val="130000"/>
                  </a:lnSpc>
                  <a:defRPr sz="1800" kern="1200">
                    <a:solidFill>
                      <a:srgbClr val="FFFFFF"/>
                    </a:solidFill>
                    <a:latin typeface="Arial"/>
                    <a:ea typeface="+mn-ea"/>
                    <a:cs typeface="+mn-cs"/>
                  </a:defRPr>
                </a:lvl4pPr>
                <a:lvl5pPr marL="1828800" algn="l" defTabSz="914400" rtl="0" eaLnBrk="1" latinLnBrk="0" hangingPunct="1">
                  <a:lnSpc>
                    <a:spcPct val="130000"/>
                  </a:lnSpc>
                  <a:defRPr sz="1800" kern="1200">
                    <a:solidFill>
                      <a:srgbClr val="FFFFFF"/>
                    </a:solidFill>
                    <a:latin typeface="Arial"/>
                    <a:ea typeface="+mn-ea"/>
                    <a:cs typeface="+mn-cs"/>
                  </a:defRPr>
                </a:lvl5pPr>
                <a:lvl6pPr marL="2286000" algn="l" defTabSz="914400" rtl="0" eaLnBrk="1" latinLnBrk="0" hangingPunct="1">
                  <a:lnSpc>
                    <a:spcPct val="130000"/>
                  </a:lnSpc>
                  <a:defRPr sz="1800" kern="1200">
                    <a:solidFill>
                      <a:srgbClr val="FFFFFF"/>
                    </a:solidFill>
                    <a:latin typeface="Arial"/>
                    <a:ea typeface="+mn-ea"/>
                    <a:cs typeface="+mn-cs"/>
                  </a:defRPr>
                </a:lvl6pPr>
                <a:lvl7pPr marL="2743200" algn="l" defTabSz="914400" rtl="0" eaLnBrk="1" latinLnBrk="0" hangingPunct="1">
                  <a:lnSpc>
                    <a:spcPct val="130000"/>
                  </a:lnSpc>
                  <a:defRPr sz="1800" kern="1200">
                    <a:solidFill>
                      <a:srgbClr val="FFFFFF"/>
                    </a:solidFill>
                    <a:latin typeface="Arial"/>
                    <a:ea typeface="+mn-ea"/>
                    <a:cs typeface="+mn-cs"/>
                  </a:defRPr>
                </a:lvl7pPr>
                <a:lvl8pPr marL="3200400" algn="l" defTabSz="914400" rtl="0" eaLnBrk="1" latinLnBrk="0" hangingPunct="1">
                  <a:lnSpc>
                    <a:spcPct val="130000"/>
                  </a:lnSpc>
                  <a:defRPr sz="1800" kern="1200">
                    <a:solidFill>
                      <a:srgbClr val="FFFFFF"/>
                    </a:solidFill>
                    <a:latin typeface="Arial"/>
                    <a:ea typeface="+mn-ea"/>
                    <a:cs typeface="+mn-cs"/>
                  </a:defRPr>
                </a:lvl8pPr>
                <a:lvl9pPr marL="3657600" algn="l" defTabSz="914400" rtl="0" eaLnBrk="1" latinLnBrk="0" hangingPunct="1">
                  <a:lnSpc>
                    <a:spcPct val="130000"/>
                  </a:lnSpc>
                  <a:defRPr sz="1800" kern="1200">
                    <a:solidFill>
                      <a:srgbClr val="FFFFFF"/>
                    </a:solidFill>
                    <a:latin typeface="Arial"/>
                    <a:ea typeface="+mn-ea"/>
                    <a:cs typeface="+mn-cs"/>
                  </a:defRPr>
                </a:lvl9pPr>
              </a:lstStyle>
              <a:p>
                <a:r>
                  <a:rPr lang="zh-CN" sz="2000" b="1">
                    <a:solidFill>
                      <a:schemeClr val="accent1">
                        <a:alpha val="100000"/>
                      </a:schemeClr>
                    </a:solidFill>
                    <a:latin typeface="微软雅黑"/>
                    <a:ea typeface="微软雅黑"/>
                  </a:rPr>
                  <a:t>实例三：特种设备操作安全</a:t>
                </a:r>
                <a:endParaRPr lang="en-US" b="1">
                  <a:solidFill>
                    <a:schemeClr val="accent1">
                      <a:alpha val="100000"/>
                    </a:schemeClr>
                  </a:solidFill>
                  <a:latin typeface="微软雅黑"/>
                  <a:ea typeface="微软雅黑"/>
                </a:endParaRPr>
              </a:p>
            </p:txBody>
          </p:sp>
          <p:sp>
            <p:nvSpPr>
              <p:cNvPr id="228" name="Tencent" descr="{&quot;isTemplate&quot;:true,&quot;type&quot;:&quot;content&quot;,&quot;canOmit&quot;:false,&quot;range&quot;:0}"/>
              <p:cNvSpPr/>
              <p:nvPr/>
            </p:nvSpPr>
            <p:spPr>
              <a:xfrm>
                <a:off x="1406368" y="2193913"/>
                <a:ext cx="4787999" cy="1067644"/>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wrap="square" lIns="91440" tIns="45720" rIns="91440" bIns="45720" rtlCol="0" anchor="t" anchorCtr="0">
                <a:noAutofit/>
              </a:bodyPr>
              <a:lstStyle>
                <a:defPPr>
                  <a:defRPr lang="zh-CN"/>
                </a:defPPr>
                <a:lvl1pPr marL="0" algn="l" defTabSz="914400" rtl="0" eaLnBrk="1" latinLnBrk="0" hangingPunct="1">
                  <a:lnSpc>
                    <a:spcPct val="130000"/>
                  </a:lnSpc>
                  <a:defRPr sz="1800" kern="1200">
                    <a:solidFill>
                      <a:srgbClr val="FFFFFF"/>
                    </a:solidFill>
                    <a:latin typeface="Arial"/>
                    <a:ea typeface="+mn-ea"/>
                    <a:cs typeface="+mn-cs"/>
                  </a:defRPr>
                </a:lvl1pPr>
                <a:lvl2pPr marL="457200" algn="l" defTabSz="914400" rtl="0" eaLnBrk="1" latinLnBrk="0" hangingPunct="1">
                  <a:lnSpc>
                    <a:spcPct val="130000"/>
                  </a:lnSpc>
                  <a:defRPr sz="1800" kern="1200">
                    <a:solidFill>
                      <a:srgbClr val="FFFFFF"/>
                    </a:solidFill>
                    <a:latin typeface="Arial"/>
                    <a:ea typeface="+mn-ea"/>
                    <a:cs typeface="+mn-cs"/>
                  </a:defRPr>
                </a:lvl2pPr>
                <a:lvl3pPr marL="914400" algn="l" defTabSz="914400" rtl="0" eaLnBrk="1" latinLnBrk="0" hangingPunct="1">
                  <a:lnSpc>
                    <a:spcPct val="130000"/>
                  </a:lnSpc>
                  <a:defRPr sz="1800" kern="1200">
                    <a:solidFill>
                      <a:srgbClr val="FFFFFF"/>
                    </a:solidFill>
                    <a:latin typeface="Arial"/>
                    <a:ea typeface="+mn-ea"/>
                    <a:cs typeface="+mn-cs"/>
                  </a:defRPr>
                </a:lvl3pPr>
                <a:lvl4pPr marL="1371600" algn="l" defTabSz="914400" rtl="0" eaLnBrk="1" latinLnBrk="0" hangingPunct="1">
                  <a:lnSpc>
                    <a:spcPct val="130000"/>
                  </a:lnSpc>
                  <a:defRPr sz="1800" kern="1200">
                    <a:solidFill>
                      <a:srgbClr val="FFFFFF"/>
                    </a:solidFill>
                    <a:latin typeface="Arial"/>
                    <a:ea typeface="+mn-ea"/>
                    <a:cs typeface="+mn-cs"/>
                  </a:defRPr>
                </a:lvl4pPr>
                <a:lvl5pPr marL="1828800" algn="l" defTabSz="914400" rtl="0" eaLnBrk="1" latinLnBrk="0" hangingPunct="1">
                  <a:lnSpc>
                    <a:spcPct val="130000"/>
                  </a:lnSpc>
                  <a:defRPr sz="1800" kern="1200">
                    <a:solidFill>
                      <a:srgbClr val="FFFFFF"/>
                    </a:solidFill>
                    <a:latin typeface="Arial"/>
                    <a:ea typeface="+mn-ea"/>
                    <a:cs typeface="+mn-cs"/>
                  </a:defRPr>
                </a:lvl5pPr>
                <a:lvl6pPr marL="2286000" algn="l" defTabSz="914400" rtl="0" eaLnBrk="1" latinLnBrk="0" hangingPunct="1">
                  <a:lnSpc>
                    <a:spcPct val="130000"/>
                  </a:lnSpc>
                  <a:defRPr sz="1800" kern="1200">
                    <a:solidFill>
                      <a:srgbClr val="FFFFFF"/>
                    </a:solidFill>
                    <a:latin typeface="Arial"/>
                    <a:ea typeface="+mn-ea"/>
                    <a:cs typeface="+mn-cs"/>
                  </a:defRPr>
                </a:lvl6pPr>
                <a:lvl7pPr marL="2743200" algn="l" defTabSz="914400" rtl="0" eaLnBrk="1" latinLnBrk="0" hangingPunct="1">
                  <a:lnSpc>
                    <a:spcPct val="130000"/>
                  </a:lnSpc>
                  <a:defRPr sz="1800" kern="1200">
                    <a:solidFill>
                      <a:srgbClr val="FFFFFF"/>
                    </a:solidFill>
                    <a:latin typeface="Arial"/>
                    <a:ea typeface="+mn-ea"/>
                    <a:cs typeface="+mn-cs"/>
                  </a:defRPr>
                </a:lvl7pPr>
                <a:lvl8pPr marL="3200400" algn="l" defTabSz="914400" rtl="0" eaLnBrk="1" latinLnBrk="0" hangingPunct="1">
                  <a:lnSpc>
                    <a:spcPct val="130000"/>
                  </a:lnSpc>
                  <a:defRPr sz="1800" kern="1200">
                    <a:solidFill>
                      <a:srgbClr val="FFFFFF"/>
                    </a:solidFill>
                    <a:latin typeface="Arial"/>
                    <a:ea typeface="+mn-ea"/>
                    <a:cs typeface="+mn-cs"/>
                  </a:defRPr>
                </a:lvl8pPr>
                <a:lvl9pPr marL="3657600" algn="l" defTabSz="914400" rtl="0" eaLnBrk="1" latinLnBrk="0" hangingPunct="1">
                  <a:lnSpc>
                    <a:spcPct val="130000"/>
                  </a:lnSpc>
                  <a:defRPr sz="1800" kern="1200">
                    <a:solidFill>
                      <a:srgbClr val="FFFFFF"/>
                    </a:solidFill>
                    <a:latin typeface="Arial"/>
                    <a:ea typeface="+mn-ea"/>
                    <a:cs typeface="+mn-cs"/>
                  </a:defRPr>
                </a:lvl9pPr>
              </a:lstStyle>
              <a:p>
                <a:pPr marL="0" lvl="0" indent="-203200">
                  <a:lnSpc>
                    <a:spcPct val="130000"/>
                  </a:lnSpc>
                  <a:buFont typeface="Arial" pitchFamily="34" charset="0"/>
                  <a:buChar char="•"/>
                </a:pPr>
                <a:r>
                  <a:rPr lang="zh-CN" sz="1400">
                    <a:solidFill>
                      <a:schemeClr val="tx1">
                        <a:lumMod val="50000"/>
                        <a:lumOff val="50000"/>
                        <a:alpha val="100000"/>
                      </a:schemeClr>
                    </a:solidFill>
                    <a:latin typeface="微软雅黑"/>
                    <a:ea typeface="微软雅黑"/>
                  </a:rPr>
                  <a:t>通过动图视频展示特种设备的操作方法和安全注意事项</a:t>
                </a:r>
                <a:endParaRPr/>
              </a:p>
              <a:p>
                <a:pPr marL="0" lvl="0" indent="-203200">
                  <a:lnSpc>
                    <a:spcPct val="130000"/>
                  </a:lnSpc>
                  <a:buFont typeface="Arial" pitchFamily="34" charset="0"/>
                  <a:buChar char="•"/>
                </a:pPr>
                <a:r>
                  <a:rPr lang="zh-CN" sz="1400">
                    <a:solidFill>
                      <a:schemeClr val="tx1">
                        <a:lumMod val="50000"/>
                        <a:lumOff val="50000"/>
                        <a:alpha val="100000"/>
                      </a:schemeClr>
                    </a:solidFill>
                    <a:latin typeface="微软雅黑"/>
                    <a:ea typeface="微软雅黑"/>
                  </a:rPr>
                  <a:t>使学员更容易理解和掌握特种设备的操作安全知识</a:t>
                </a:r>
                <a:endParaRPr/>
              </a:p>
            </p:txBody>
          </p:sp>
          <p:sp>
            <p:nvSpPr>
              <p:cNvPr id="229" name="椭圆 15"/>
              <p:cNvSpPr/>
              <p:nvPr/>
            </p:nvSpPr>
            <p:spPr>
              <a:xfrm>
                <a:off x="571500" y="1815543"/>
                <a:ext cx="690319" cy="690319"/>
              </a:xfrm>
              <a:prstGeom prst="ellipse">
                <a:avLst/>
              </a:prstGeom>
              <a:solidFill>
                <a:schemeClr val="accent3"/>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defPPr>
                  <a:defRPr lang="zh-CN"/>
                </a:defPPr>
                <a:lvl1pPr marL="0" algn="l" defTabSz="914400" rtl="0" eaLnBrk="1" latinLnBrk="0" hangingPunct="1">
                  <a:lnSpc>
                    <a:spcPct val="130000"/>
                  </a:lnSpc>
                  <a:defRPr sz="1800" kern="1200">
                    <a:solidFill>
                      <a:srgbClr val="FFFFFF"/>
                    </a:solidFill>
                    <a:latin typeface="Arial"/>
                    <a:ea typeface="+mn-ea"/>
                    <a:cs typeface="+mn-cs"/>
                  </a:defRPr>
                </a:lvl1pPr>
                <a:lvl2pPr marL="457200" algn="l" defTabSz="914400" rtl="0" eaLnBrk="1" latinLnBrk="0" hangingPunct="1">
                  <a:lnSpc>
                    <a:spcPct val="130000"/>
                  </a:lnSpc>
                  <a:defRPr sz="1800" kern="1200">
                    <a:solidFill>
                      <a:srgbClr val="FFFFFF"/>
                    </a:solidFill>
                    <a:latin typeface="Arial"/>
                    <a:ea typeface="+mn-ea"/>
                    <a:cs typeface="+mn-cs"/>
                  </a:defRPr>
                </a:lvl2pPr>
                <a:lvl3pPr marL="914400" algn="l" defTabSz="914400" rtl="0" eaLnBrk="1" latinLnBrk="0" hangingPunct="1">
                  <a:lnSpc>
                    <a:spcPct val="130000"/>
                  </a:lnSpc>
                  <a:defRPr sz="1800" kern="1200">
                    <a:solidFill>
                      <a:srgbClr val="FFFFFF"/>
                    </a:solidFill>
                    <a:latin typeface="Arial"/>
                    <a:ea typeface="+mn-ea"/>
                    <a:cs typeface="+mn-cs"/>
                  </a:defRPr>
                </a:lvl3pPr>
                <a:lvl4pPr marL="1371600" algn="l" defTabSz="914400" rtl="0" eaLnBrk="1" latinLnBrk="0" hangingPunct="1">
                  <a:lnSpc>
                    <a:spcPct val="130000"/>
                  </a:lnSpc>
                  <a:defRPr sz="1800" kern="1200">
                    <a:solidFill>
                      <a:srgbClr val="FFFFFF"/>
                    </a:solidFill>
                    <a:latin typeface="Arial"/>
                    <a:ea typeface="+mn-ea"/>
                    <a:cs typeface="+mn-cs"/>
                  </a:defRPr>
                </a:lvl4pPr>
                <a:lvl5pPr marL="1828800" algn="l" defTabSz="914400" rtl="0" eaLnBrk="1" latinLnBrk="0" hangingPunct="1">
                  <a:lnSpc>
                    <a:spcPct val="130000"/>
                  </a:lnSpc>
                  <a:defRPr sz="1800" kern="1200">
                    <a:solidFill>
                      <a:srgbClr val="FFFFFF"/>
                    </a:solidFill>
                    <a:latin typeface="Arial"/>
                    <a:ea typeface="+mn-ea"/>
                    <a:cs typeface="+mn-cs"/>
                  </a:defRPr>
                </a:lvl5pPr>
                <a:lvl6pPr marL="2286000" algn="l" defTabSz="914400" rtl="0" eaLnBrk="1" latinLnBrk="0" hangingPunct="1">
                  <a:lnSpc>
                    <a:spcPct val="130000"/>
                  </a:lnSpc>
                  <a:defRPr sz="1800" kern="1200">
                    <a:solidFill>
                      <a:srgbClr val="FFFFFF"/>
                    </a:solidFill>
                    <a:latin typeface="Arial"/>
                    <a:ea typeface="+mn-ea"/>
                    <a:cs typeface="+mn-cs"/>
                  </a:defRPr>
                </a:lvl6pPr>
                <a:lvl7pPr marL="2743200" algn="l" defTabSz="914400" rtl="0" eaLnBrk="1" latinLnBrk="0" hangingPunct="1">
                  <a:lnSpc>
                    <a:spcPct val="130000"/>
                  </a:lnSpc>
                  <a:defRPr sz="1800" kern="1200">
                    <a:solidFill>
                      <a:srgbClr val="FFFFFF"/>
                    </a:solidFill>
                    <a:latin typeface="Arial"/>
                    <a:ea typeface="+mn-ea"/>
                    <a:cs typeface="+mn-cs"/>
                  </a:defRPr>
                </a:lvl7pPr>
                <a:lvl8pPr marL="3200400" algn="l" defTabSz="914400" rtl="0" eaLnBrk="1" latinLnBrk="0" hangingPunct="1">
                  <a:lnSpc>
                    <a:spcPct val="130000"/>
                  </a:lnSpc>
                  <a:defRPr sz="1800" kern="1200">
                    <a:solidFill>
                      <a:srgbClr val="FFFFFF"/>
                    </a:solidFill>
                    <a:latin typeface="Arial"/>
                    <a:ea typeface="+mn-ea"/>
                    <a:cs typeface="+mn-cs"/>
                  </a:defRPr>
                </a:lvl8pPr>
                <a:lvl9pPr marL="3657600" algn="l" defTabSz="914400" rtl="0" eaLnBrk="1" latinLnBrk="0" hangingPunct="1">
                  <a:lnSpc>
                    <a:spcPct val="130000"/>
                  </a:lnSpc>
                  <a:defRPr sz="1800" kern="1200">
                    <a:solidFill>
                      <a:srgbClr val="FFFFFF"/>
                    </a:solidFill>
                    <a:latin typeface="Arial"/>
                    <a:ea typeface="+mn-ea"/>
                    <a:cs typeface="+mn-cs"/>
                  </a:defRPr>
                </a:lvl9pPr>
              </a:lstStyle>
              <a:p>
                <a:pPr algn="ctr"/>
                <a:r>
                  <a:rPr kumimoji="1" lang="en-US" altLang="zh-CN" sz="2000">
                    <a:latin typeface="+mj-ea"/>
                    <a:ea typeface="+mj-ea"/>
                  </a:rPr>
                  <a:t>03</a:t>
                </a:r>
                <a:endParaRPr kumimoji="1" lang="zh-CN" altLang="en-US" sz="2000">
                  <a:latin typeface="+mj-ea"/>
                  <a:ea typeface="+mj-ea"/>
                </a:endParaRPr>
              </a:p>
            </p:txBody>
          </p:sp>
        </p:grpSp>
      </p:grpSp>
      <p:sp>
        <p:nvSpPr>
          <p:cNvPr id="230" name="Tencent" descr="{&quot;isTemplate&quot;:true,&quot;type&quot;:&quot;title&quot;,&quot;canOmit&quot;:false,&quot;range&quot;:0}"/>
          <p:cNvSpPr txBox="1"/>
          <p:nvPr/>
        </p:nvSpPr>
        <p:spPr>
          <a:xfrm>
            <a:off x="660396" y="418039"/>
            <a:ext cx="11009535" cy="520700"/>
          </a:xfrm>
          <a:prstGeom prst="rect">
            <a:avLst/>
          </a:prstGeom>
          <a:noFill/>
        </p:spPr>
        <p:txBody>
          <a:bodyPr wrap="square" lIns="90000" tIns="46800" rIns="90000" bIns="46800" rtlCol="0" anchor="b" anchorCtr="0">
            <a:spAutoFit/>
          </a:bodyPr>
          <a:lstStyle>
            <a:defPPr>
              <a:defRPr lang="zh-CN"/>
            </a:defPPr>
            <a:lvl1pPr marL="0" algn="l" defTabSz="914400" rtl="0" eaLnBrk="1" latinLnBrk="0" hangingPunct="1">
              <a:lnSpc>
                <a:spcPct val="130000"/>
              </a:lnSpc>
              <a:defRPr sz="1800" kern="1200">
                <a:solidFill>
                  <a:schemeClr val="tx1"/>
                </a:solidFill>
                <a:latin typeface="+mn-lt"/>
                <a:ea typeface="+mn-ea"/>
                <a:cs typeface="+mn-cs"/>
              </a:defRPr>
            </a:lvl1pPr>
            <a:lvl2pPr marL="457200" algn="l" defTabSz="914400" rtl="0" eaLnBrk="1" latinLnBrk="0" hangingPunct="1">
              <a:lnSpc>
                <a:spcPct val="130000"/>
              </a:lnSpc>
              <a:defRPr sz="1800" kern="1200">
                <a:solidFill>
                  <a:schemeClr val="tx1"/>
                </a:solidFill>
                <a:latin typeface="+mn-lt"/>
                <a:ea typeface="+mn-ea"/>
                <a:cs typeface="+mn-cs"/>
              </a:defRPr>
            </a:lvl2pPr>
            <a:lvl3pPr marL="914400" algn="l" defTabSz="914400" rtl="0" eaLnBrk="1" latinLnBrk="0" hangingPunct="1">
              <a:lnSpc>
                <a:spcPct val="130000"/>
              </a:lnSpc>
              <a:defRPr sz="1800" kern="1200">
                <a:solidFill>
                  <a:schemeClr val="tx1"/>
                </a:solidFill>
                <a:latin typeface="+mn-lt"/>
                <a:ea typeface="+mn-ea"/>
                <a:cs typeface="+mn-cs"/>
              </a:defRPr>
            </a:lvl3pPr>
            <a:lvl4pPr marL="1371600" algn="l" defTabSz="914400" rtl="0" eaLnBrk="1" latinLnBrk="0" hangingPunct="1">
              <a:lnSpc>
                <a:spcPct val="130000"/>
              </a:lnSpc>
              <a:defRPr sz="1800" kern="1200">
                <a:solidFill>
                  <a:schemeClr val="tx1"/>
                </a:solidFill>
                <a:latin typeface="+mn-lt"/>
                <a:ea typeface="+mn-ea"/>
                <a:cs typeface="+mn-cs"/>
              </a:defRPr>
            </a:lvl4pPr>
            <a:lvl5pPr marL="1828800" algn="l" defTabSz="914400" rtl="0" eaLnBrk="1" latinLnBrk="0" hangingPunct="1">
              <a:lnSpc>
                <a:spcPct val="130000"/>
              </a:lnSpc>
              <a:defRPr sz="1800" kern="1200">
                <a:solidFill>
                  <a:schemeClr val="tx1"/>
                </a:solidFill>
                <a:latin typeface="+mn-lt"/>
                <a:ea typeface="+mn-ea"/>
                <a:cs typeface="+mn-cs"/>
              </a:defRPr>
            </a:lvl5pPr>
            <a:lvl6pPr marL="2286000" algn="l" defTabSz="914400" rtl="0" eaLnBrk="1" latinLnBrk="0" hangingPunct="1">
              <a:lnSpc>
                <a:spcPct val="130000"/>
              </a:lnSpc>
              <a:defRPr sz="1800" kern="1200">
                <a:solidFill>
                  <a:schemeClr val="tx1"/>
                </a:solidFill>
                <a:latin typeface="+mn-lt"/>
                <a:ea typeface="+mn-ea"/>
                <a:cs typeface="+mn-cs"/>
              </a:defRPr>
            </a:lvl6pPr>
            <a:lvl7pPr marL="2743200" algn="l" defTabSz="914400" rtl="0" eaLnBrk="1" latinLnBrk="0" hangingPunct="1">
              <a:lnSpc>
                <a:spcPct val="130000"/>
              </a:lnSpc>
              <a:defRPr sz="1800" kern="1200">
                <a:solidFill>
                  <a:schemeClr val="tx1"/>
                </a:solidFill>
                <a:latin typeface="+mn-lt"/>
                <a:ea typeface="+mn-ea"/>
                <a:cs typeface="+mn-cs"/>
              </a:defRPr>
            </a:lvl7pPr>
            <a:lvl8pPr marL="3200400" algn="l" defTabSz="914400" rtl="0" eaLnBrk="1" latinLnBrk="0" hangingPunct="1">
              <a:lnSpc>
                <a:spcPct val="130000"/>
              </a:lnSpc>
              <a:defRPr sz="1800" kern="1200">
                <a:solidFill>
                  <a:schemeClr val="tx1"/>
                </a:solidFill>
                <a:latin typeface="+mn-lt"/>
                <a:ea typeface="+mn-ea"/>
                <a:cs typeface="+mn-cs"/>
              </a:defRPr>
            </a:lvl8pPr>
            <a:lvl9pPr marL="3657600" algn="l" defTabSz="914400" rtl="0" eaLnBrk="1" latinLnBrk="0" hangingPunct="1">
              <a:lnSpc>
                <a:spcPct val="130000"/>
              </a:lnSpc>
              <a:defRPr sz="1800" kern="1200">
                <a:solidFill>
                  <a:schemeClr val="tx1"/>
                </a:solidFill>
                <a:latin typeface="+mn-lt"/>
                <a:ea typeface="+mn-ea"/>
                <a:cs typeface="+mn-cs"/>
              </a:defRPr>
            </a:lvl9pPr>
          </a:lstStyle>
          <a:p>
            <a:pPr algn="l"/>
            <a:r>
              <a:rPr lang="zh-CN" altLang="en-US" sz="2800" b="1">
                <a:latin typeface="+mj-ea"/>
                <a:ea typeface="+mj-ea"/>
              </a:rPr>
              <a:t>动图视频在安全教育培训中的实例分析</a:t>
            </a:r>
            <a:endParaRPr lang="en-US" altLang="zh-CN" sz="2800" b="1">
              <a:latin typeface="+mj-ea"/>
              <a:ea typeface="+mj-ea"/>
            </a:endParaRPr>
          </a:p>
        </p:txBody>
      </p:sp>
    </p:spTree>
  </p:cSld>
  <p:clrMapOvr>
    <a:masterClrMapping/>
  </p:clrMapOvr>
  <p:transition/>
  <p:timing/>
</p:sld>
</file>

<file path=ppt/slides/slide9.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spTree>
      <p:nvGrpSpPr>
        <p:cNvPr id="231" name="" descr="{&quot;isTemplate&quot;:true,&quot;type&quot;:3}"/>
        <p:cNvGrpSpPr/>
        <p:nvPr/>
      </p:nvGrpSpPr>
      <p:grpSpPr>
        <a:xfrm>
          <a:off x="0" y="0"/>
          <a:ext cx="0" cy="0"/>
        </a:xfrm>
      </p:grpSpPr>
      <p:sp>
        <p:nvSpPr>
          <p:cNvPr id="232" name="Tencent" descr="{&quot;isTemplate&quot;:true,&quot;type&quot;:&quot;title&quot;,&quot;canOmit&quot;:false,&quot;range&quot;:0}"/>
          <p:cNvSpPr txBox="1"/>
          <p:nvPr/>
        </p:nvSpPr>
        <p:spPr>
          <a:xfrm>
            <a:off x="753805" y="643889"/>
            <a:ext cx="10699750" cy="641350"/>
          </a:xfrm>
          <a:prstGeom prst="rect">
            <a:avLst/>
          </a:prstGeom>
          <a:noFill/>
        </p:spPr>
        <p:txBody>
          <a:bodyPr wrap="square" lIns="90000" tIns="46800" rIns="90000" bIns="46800" rtlCol="0" anchor="t" anchorCtr="0">
            <a:spAutoFit/>
          </a:bodyPr>
          <a:lstStyle>
            <a:defPPr>
              <a:defRPr lang="zh-CN"/>
            </a:defPPr>
            <a:lvl1pPr marL="0" algn="l" defTabSz="914400" rtl="0" eaLnBrk="1" latinLnBrk="0" hangingPunct="1">
              <a:lnSpc>
                <a:spcPct val="130000"/>
              </a:lnSpc>
              <a:defRPr sz="1800" kern="1200">
                <a:solidFill>
                  <a:schemeClr val="tx1"/>
                </a:solidFill>
                <a:latin typeface="+mn-lt"/>
                <a:ea typeface="+mn-ea"/>
                <a:cs typeface="+mn-cs"/>
              </a:defRPr>
            </a:lvl1pPr>
            <a:lvl2pPr marL="457200" algn="l" defTabSz="914400" rtl="0" eaLnBrk="1" latinLnBrk="0" hangingPunct="1">
              <a:lnSpc>
                <a:spcPct val="130000"/>
              </a:lnSpc>
              <a:defRPr sz="1800" kern="1200">
                <a:solidFill>
                  <a:schemeClr val="tx1"/>
                </a:solidFill>
                <a:latin typeface="+mn-lt"/>
                <a:ea typeface="+mn-ea"/>
                <a:cs typeface="+mn-cs"/>
              </a:defRPr>
            </a:lvl2pPr>
            <a:lvl3pPr marL="914400" algn="l" defTabSz="914400" rtl="0" eaLnBrk="1" latinLnBrk="0" hangingPunct="1">
              <a:lnSpc>
                <a:spcPct val="130000"/>
              </a:lnSpc>
              <a:defRPr sz="1800" kern="1200">
                <a:solidFill>
                  <a:schemeClr val="tx1"/>
                </a:solidFill>
                <a:latin typeface="+mn-lt"/>
                <a:ea typeface="+mn-ea"/>
                <a:cs typeface="+mn-cs"/>
              </a:defRPr>
            </a:lvl3pPr>
            <a:lvl4pPr marL="1371600" algn="l" defTabSz="914400" rtl="0" eaLnBrk="1" latinLnBrk="0" hangingPunct="1">
              <a:lnSpc>
                <a:spcPct val="130000"/>
              </a:lnSpc>
              <a:defRPr sz="1800" kern="1200">
                <a:solidFill>
                  <a:schemeClr val="tx1"/>
                </a:solidFill>
                <a:latin typeface="+mn-lt"/>
                <a:ea typeface="+mn-ea"/>
                <a:cs typeface="+mn-cs"/>
              </a:defRPr>
            </a:lvl4pPr>
            <a:lvl5pPr marL="1828800" algn="l" defTabSz="914400" rtl="0" eaLnBrk="1" latinLnBrk="0" hangingPunct="1">
              <a:lnSpc>
                <a:spcPct val="130000"/>
              </a:lnSpc>
              <a:defRPr sz="1800" kern="1200">
                <a:solidFill>
                  <a:schemeClr val="tx1"/>
                </a:solidFill>
                <a:latin typeface="+mn-lt"/>
                <a:ea typeface="+mn-ea"/>
                <a:cs typeface="+mn-cs"/>
              </a:defRPr>
            </a:lvl5pPr>
            <a:lvl6pPr marL="2286000" algn="l" defTabSz="914400" rtl="0" eaLnBrk="1" latinLnBrk="0" hangingPunct="1">
              <a:lnSpc>
                <a:spcPct val="130000"/>
              </a:lnSpc>
              <a:defRPr sz="1800" kern="1200">
                <a:solidFill>
                  <a:schemeClr val="tx1"/>
                </a:solidFill>
                <a:latin typeface="+mn-lt"/>
                <a:ea typeface="+mn-ea"/>
                <a:cs typeface="+mn-cs"/>
              </a:defRPr>
            </a:lvl6pPr>
            <a:lvl7pPr marL="2743200" algn="l" defTabSz="914400" rtl="0" eaLnBrk="1" latinLnBrk="0" hangingPunct="1">
              <a:lnSpc>
                <a:spcPct val="130000"/>
              </a:lnSpc>
              <a:defRPr sz="1800" kern="1200">
                <a:solidFill>
                  <a:schemeClr val="tx1"/>
                </a:solidFill>
                <a:latin typeface="+mn-lt"/>
                <a:ea typeface="+mn-ea"/>
                <a:cs typeface="+mn-cs"/>
              </a:defRPr>
            </a:lvl7pPr>
            <a:lvl8pPr marL="3200400" algn="l" defTabSz="914400" rtl="0" eaLnBrk="1" latinLnBrk="0" hangingPunct="1">
              <a:lnSpc>
                <a:spcPct val="130000"/>
              </a:lnSpc>
              <a:defRPr sz="1800" kern="1200">
                <a:solidFill>
                  <a:schemeClr val="tx1"/>
                </a:solidFill>
                <a:latin typeface="+mn-lt"/>
                <a:ea typeface="+mn-ea"/>
                <a:cs typeface="+mn-cs"/>
              </a:defRPr>
            </a:lvl8pPr>
            <a:lvl9pPr marL="3657600" algn="l" defTabSz="914400" rtl="0" eaLnBrk="1" latinLnBrk="0" hangingPunct="1">
              <a:lnSpc>
                <a:spcPct val="130000"/>
              </a:lnSpc>
              <a:defRPr sz="1800" kern="1200">
                <a:solidFill>
                  <a:schemeClr val="tx1"/>
                </a:solidFill>
                <a:latin typeface="+mn-lt"/>
                <a:ea typeface="+mn-ea"/>
                <a:cs typeface="+mn-cs"/>
              </a:defRPr>
            </a:lvl9pPr>
          </a:lstStyle>
          <a:p>
            <a:pPr algn="ctr"/>
            <a:r>
              <a:rPr lang="zh-CN" sz="3600" b="1">
                <a:latin typeface="微软雅黑"/>
                <a:ea typeface="微软雅黑"/>
              </a:rPr>
              <a:t>动图视频在安全教育培训中的创新与突破</a:t>
            </a:r>
            <a:endParaRPr lang="en-US" sz="3600" b="1">
              <a:latin typeface="微软雅黑"/>
              <a:ea typeface="微软雅黑"/>
            </a:endParaRPr>
          </a:p>
        </p:txBody>
      </p:sp>
      <p:grpSp>
        <p:nvGrpSpPr>
          <p:cNvPr id="233" name="" descr="{&quot;isTemplate&quot;:true,&quot;type&quot;:&quot;list&quot;,&quot;alignment&quot;:&quot;left&quot;,&quot;alignmentVertical&quot;:&quot;top&quot;,&quot;canOmit&quot;:false,&quot;scalable&quot;:false,&quot;minItemsCount&quot;:-1}"/>
          <p:cNvGrpSpPr/>
          <p:nvPr/>
        </p:nvGrpSpPr>
        <p:grpSpPr>
          <a:xfrm>
            <a:off x="2826111" y="2144759"/>
            <a:ext cx="6539782" cy="4397325"/>
            <a:chOff x="2826110" y="2144759"/>
            <a:chExt cx="6539782" cy="4397325"/>
          </a:xfrm>
        </p:grpSpPr>
        <p:grpSp>
          <p:nvGrpSpPr>
            <p:cNvPr id="234" name=""/>
            <p:cNvGrpSpPr/>
            <p:nvPr/>
          </p:nvGrpSpPr>
          <p:grpSpPr>
            <a:xfrm>
              <a:off x="2826110" y="2144759"/>
              <a:ext cx="2880000" cy="4397325"/>
              <a:chOff x="2826109" y="2144759"/>
              <a:chExt cx="2880000" cy="4397325"/>
            </a:xfrm>
          </p:grpSpPr>
          <p:sp>
            <p:nvSpPr>
              <p:cNvPr id="235" name="椭圆 10" descr="{&quot;isTemplate&quot;:true,&quot;type&quot;:&quot;title&quot;,&quot;canOmit&quot;:false,&quot;range&quot;:0}"/>
              <p:cNvSpPr>
                <a:spLocks noChangeAspect="1"/>
              </p:cNvSpPr>
              <p:nvPr/>
            </p:nvSpPr>
            <p:spPr>
              <a:xfrm>
                <a:off x="2826109" y="2144759"/>
                <a:ext cx="2880000" cy="2880000"/>
              </a:xfrm>
              <a:prstGeom prst="ellipse">
                <a:avLst/>
              </a:prstGeom>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defPPr>
                  <a:defRPr lang="zh-CN"/>
                </a:defPPr>
                <a:lvl1pPr marL="0" algn="l" defTabSz="914400" rtl="0" eaLnBrk="1" latinLnBrk="0" hangingPunct="1">
                  <a:lnSpc>
                    <a:spcPct val="130000"/>
                  </a:lnSpc>
                  <a:defRPr sz="1800" kern="1200">
                    <a:solidFill>
                      <a:srgbClr val="FFFFFF"/>
                    </a:solidFill>
                    <a:latin typeface="Arial"/>
                    <a:ea typeface="+mn-ea"/>
                    <a:cs typeface="+mn-cs"/>
                  </a:defRPr>
                </a:lvl1pPr>
                <a:lvl2pPr marL="457200" algn="l" defTabSz="914400" rtl="0" eaLnBrk="1" latinLnBrk="0" hangingPunct="1">
                  <a:lnSpc>
                    <a:spcPct val="130000"/>
                  </a:lnSpc>
                  <a:defRPr sz="1800" kern="1200">
                    <a:solidFill>
                      <a:srgbClr val="FFFFFF"/>
                    </a:solidFill>
                    <a:latin typeface="Arial"/>
                    <a:ea typeface="+mn-ea"/>
                    <a:cs typeface="+mn-cs"/>
                  </a:defRPr>
                </a:lvl2pPr>
                <a:lvl3pPr marL="914400" algn="l" defTabSz="914400" rtl="0" eaLnBrk="1" latinLnBrk="0" hangingPunct="1">
                  <a:lnSpc>
                    <a:spcPct val="130000"/>
                  </a:lnSpc>
                  <a:defRPr sz="1800" kern="1200">
                    <a:solidFill>
                      <a:srgbClr val="FFFFFF"/>
                    </a:solidFill>
                    <a:latin typeface="Arial"/>
                    <a:ea typeface="+mn-ea"/>
                    <a:cs typeface="+mn-cs"/>
                  </a:defRPr>
                </a:lvl3pPr>
                <a:lvl4pPr marL="1371600" algn="l" defTabSz="914400" rtl="0" eaLnBrk="1" latinLnBrk="0" hangingPunct="1">
                  <a:lnSpc>
                    <a:spcPct val="130000"/>
                  </a:lnSpc>
                  <a:defRPr sz="1800" kern="1200">
                    <a:solidFill>
                      <a:srgbClr val="FFFFFF"/>
                    </a:solidFill>
                    <a:latin typeface="Arial"/>
                    <a:ea typeface="+mn-ea"/>
                    <a:cs typeface="+mn-cs"/>
                  </a:defRPr>
                </a:lvl4pPr>
                <a:lvl5pPr marL="1828800" algn="l" defTabSz="914400" rtl="0" eaLnBrk="1" latinLnBrk="0" hangingPunct="1">
                  <a:lnSpc>
                    <a:spcPct val="130000"/>
                  </a:lnSpc>
                  <a:defRPr sz="1800" kern="1200">
                    <a:solidFill>
                      <a:srgbClr val="FFFFFF"/>
                    </a:solidFill>
                    <a:latin typeface="Arial"/>
                    <a:ea typeface="+mn-ea"/>
                    <a:cs typeface="+mn-cs"/>
                  </a:defRPr>
                </a:lvl5pPr>
                <a:lvl6pPr marL="2286000" algn="l" defTabSz="914400" rtl="0" eaLnBrk="1" latinLnBrk="0" hangingPunct="1">
                  <a:lnSpc>
                    <a:spcPct val="130000"/>
                  </a:lnSpc>
                  <a:defRPr sz="1800" kern="1200">
                    <a:solidFill>
                      <a:srgbClr val="FFFFFF"/>
                    </a:solidFill>
                    <a:latin typeface="Arial"/>
                    <a:ea typeface="+mn-ea"/>
                    <a:cs typeface="+mn-cs"/>
                  </a:defRPr>
                </a:lvl6pPr>
                <a:lvl7pPr marL="2743200" algn="l" defTabSz="914400" rtl="0" eaLnBrk="1" latinLnBrk="0" hangingPunct="1">
                  <a:lnSpc>
                    <a:spcPct val="130000"/>
                  </a:lnSpc>
                  <a:defRPr sz="1800" kern="1200">
                    <a:solidFill>
                      <a:srgbClr val="FFFFFF"/>
                    </a:solidFill>
                    <a:latin typeface="Arial"/>
                    <a:ea typeface="+mn-ea"/>
                    <a:cs typeface="+mn-cs"/>
                  </a:defRPr>
                </a:lvl7pPr>
                <a:lvl8pPr marL="3200400" algn="l" defTabSz="914400" rtl="0" eaLnBrk="1" latinLnBrk="0" hangingPunct="1">
                  <a:lnSpc>
                    <a:spcPct val="130000"/>
                  </a:lnSpc>
                  <a:defRPr sz="1800" kern="1200">
                    <a:solidFill>
                      <a:srgbClr val="FFFFFF"/>
                    </a:solidFill>
                    <a:latin typeface="Arial"/>
                    <a:ea typeface="+mn-ea"/>
                    <a:cs typeface="+mn-cs"/>
                  </a:defRPr>
                </a:lvl8pPr>
                <a:lvl9pPr marL="3657600" algn="l" defTabSz="914400" rtl="0" eaLnBrk="1" latinLnBrk="0" hangingPunct="1">
                  <a:lnSpc>
                    <a:spcPct val="130000"/>
                  </a:lnSpc>
                  <a:defRPr sz="1800" kern="1200">
                    <a:solidFill>
                      <a:srgbClr val="FFFFFF"/>
                    </a:solidFill>
                    <a:latin typeface="Arial"/>
                    <a:ea typeface="+mn-ea"/>
                    <a:cs typeface="+mn-cs"/>
                  </a:defRPr>
                </a:lvl9pPr>
              </a:lstStyle>
              <a:p>
                <a:pPr algn="ctr"/>
                <a:r>
                  <a:rPr kumimoji="1" lang="zh-CN" altLang="en-US" sz="2200" b="1">
                    <a:solidFill>
                      <a:schemeClr val="bg1"/>
                    </a:solidFill>
                    <a:latin typeface="+mj-ea"/>
                    <a:ea typeface="+mj-ea"/>
                  </a:rPr>
                  <a:t>创新：动图视频将传统的文字和图片培训方式升级为视频和动画</a:t>
                </a:r>
                <a:endParaRPr kumimoji="1" lang="en-US" altLang="zh-CN" sz="2200" b="1">
                  <a:solidFill>
                    <a:schemeClr val="bg1"/>
                  </a:solidFill>
                  <a:latin typeface="+mj-ea"/>
                  <a:ea typeface="+mj-ea"/>
                </a:endParaRPr>
              </a:p>
            </p:txBody>
          </p:sp>
          <p:sp>
            <p:nvSpPr>
              <p:cNvPr id="236" name="Tencent" descr="{&quot;isTemplate&quot;:true,&quot;type&quot;:&quot;content&quot;,&quot;canOmit&quot;:true,&quot;range&quot;:0}"/>
              <p:cNvSpPr txBox="1"/>
              <p:nvPr/>
            </p:nvSpPr>
            <p:spPr>
              <a:xfrm>
                <a:off x="3006109" y="5561464"/>
                <a:ext cx="2520950" cy="980620"/>
              </a:xfrm>
              <a:prstGeom prst="rect">
                <a:avLst/>
              </a:prstGeom>
              <a:noFill/>
            </p:spPr>
            <p:txBody>
              <a:bodyPr wrap="square" rtlCol="0">
                <a:noAutofit/>
              </a:bodyPr>
              <a:lstStyle>
                <a:defPPr>
                  <a:defRPr lang="zh-CN"/>
                </a:defPPr>
                <a:lvl1pPr marL="0" algn="l" defTabSz="914400" rtl="0" eaLnBrk="1" latinLnBrk="0" hangingPunct="1">
                  <a:lnSpc>
                    <a:spcPct val="130000"/>
                  </a:lnSpc>
                  <a:defRPr sz="1800" kern="1200">
                    <a:solidFill>
                      <a:schemeClr val="tx1"/>
                    </a:solidFill>
                    <a:latin typeface="+mn-lt"/>
                    <a:ea typeface="+mn-ea"/>
                    <a:cs typeface="+mn-cs"/>
                  </a:defRPr>
                </a:lvl1pPr>
                <a:lvl2pPr marL="457200" algn="l" defTabSz="914400" rtl="0" eaLnBrk="1" latinLnBrk="0" hangingPunct="1">
                  <a:lnSpc>
                    <a:spcPct val="130000"/>
                  </a:lnSpc>
                  <a:defRPr sz="1800" kern="1200">
                    <a:solidFill>
                      <a:schemeClr val="tx1"/>
                    </a:solidFill>
                    <a:latin typeface="+mn-lt"/>
                    <a:ea typeface="+mn-ea"/>
                    <a:cs typeface="+mn-cs"/>
                  </a:defRPr>
                </a:lvl2pPr>
                <a:lvl3pPr marL="914400" algn="l" defTabSz="914400" rtl="0" eaLnBrk="1" latinLnBrk="0" hangingPunct="1">
                  <a:lnSpc>
                    <a:spcPct val="130000"/>
                  </a:lnSpc>
                  <a:defRPr sz="1800" kern="1200">
                    <a:solidFill>
                      <a:schemeClr val="tx1"/>
                    </a:solidFill>
                    <a:latin typeface="+mn-lt"/>
                    <a:ea typeface="+mn-ea"/>
                    <a:cs typeface="+mn-cs"/>
                  </a:defRPr>
                </a:lvl3pPr>
                <a:lvl4pPr marL="1371600" algn="l" defTabSz="914400" rtl="0" eaLnBrk="1" latinLnBrk="0" hangingPunct="1">
                  <a:lnSpc>
                    <a:spcPct val="130000"/>
                  </a:lnSpc>
                  <a:defRPr sz="1800" kern="1200">
                    <a:solidFill>
                      <a:schemeClr val="tx1"/>
                    </a:solidFill>
                    <a:latin typeface="+mn-lt"/>
                    <a:ea typeface="+mn-ea"/>
                    <a:cs typeface="+mn-cs"/>
                  </a:defRPr>
                </a:lvl4pPr>
                <a:lvl5pPr marL="1828800" algn="l" defTabSz="914400" rtl="0" eaLnBrk="1" latinLnBrk="0" hangingPunct="1">
                  <a:lnSpc>
                    <a:spcPct val="130000"/>
                  </a:lnSpc>
                  <a:defRPr sz="1800" kern="1200">
                    <a:solidFill>
                      <a:schemeClr val="tx1"/>
                    </a:solidFill>
                    <a:latin typeface="+mn-lt"/>
                    <a:ea typeface="+mn-ea"/>
                    <a:cs typeface="+mn-cs"/>
                  </a:defRPr>
                </a:lvl5pPr>
                <a:lvl6pPr marL="2286000" algn="l" defTabSz="914400" rtl="0" eaLnBrk="1" latinLnBrk="0" hangingPunct="1">
                  <a:lnSpc>
                    <a:spcPct val="130000"/>
                  </a:lnSpc>
                  <a:defRPr sz="1800" kern="1200">
                    <a:solidFill>
                      <a:schemeClr val="tx1"/>
                    </a:solidFill>
                    <a:latin typeface="+mn-lt"/>
                    <a:ea typeface="+mn-ea"/>
                    <a:cs typeface="+mn-cs"/>
                  </a:defRPr>
                </a:lvl6pPr>
                <a:lvl7pPr marL="2743200" algn="l" defTabSz="914400" rtl="0" eaLnBrk="1" latinLnBrk="0" hangingPunct="1">
                  <a:lnSpc>
                    <a:spcPct val="130000"/>
                  </a:lnSpc>
                  <a:defRPr sz="1800" kern="1200">
                    <a:solidFill>
                      <a:schemeClr val="tx1"/>
                    </a:solidFill>
                    <a:latin typeface="+mn-lt"/>
                    <a:ea typeface="+mn-ea"/>
                    <a:cs typeface="+mn-cs"/>
                  </a:defRPr>
                </a:lvl7pPr>
                <a:lvl8pPr marL="3200400" algn="l" defTabSz="914400" rtl="0" eaLnBrk="1" latinLnBrk="0" hangingPunct="1">
                  <a:lnSpc>
                    <a:spcPct val="130000"/>
                  </a:lnSpc>
                  <a:defRPr sz="1800" kern="1200">
                    <a:solidFill>
                      <a:schemeClr val="tx1"/>
                    </a:solidFill>
                    <a:latin typeface="+mn-lt"/>
                    <a:ea typeface="+mn-ea"/>
                    <a:cs typeface="+mn-cs"/>
                  </a:defRPr>
                </a:lvl8pPr>
                <a:lvl9pPr marL="3657600" algn="l" defTabSz="914400" rtl="0" eaLnBrk="1" latinLnBrk="0" hangingPunct="1">
                  <a:lnSpc>
                    <a:spcPct val="130000"/>
                  </a:lnSpc>
                  <a:defRPr sz="1800" kern="1200">
                    <a:solidFill>
                      <a:schemeClr val="tx1"/>
                    </a:solidFill>
                    <a:latin typeface="+mn-lt"/>
                    <a:ea typeface="+mn-ea"/>
                    <a:cs typeface="+mn-cs"/>
                  </a:defRPr>
                </a:lvl9pPr>
              </a:lstStyle>
              <a:p>
                <a:pPr marL="0" lvl="0" indent="-203200">
                  <a:lnSpc>
                    <a:spcPct val="130000"/>
                  </a:lnSpc>
                  <a:buFont typeface="Arial" pitchFamily="34" charset="0"/>
                  <a:buChar char="•"/>
                </a:pPr>
                <a:r>
                  <a:rPr lang="zh-CN" sz="1400">
                    <a:solidFill>
                      <a:schemeClr val="tx1">
                        <a:lumMod val="50000"/>
                        <a:lumOff val="50000"/>
                        <a:alpha val="100000"/>
                      </a:schemeClr>
                    </a:solidFill>
                    <a:latin typeface="Microsoft YaHei"/>
                    <a:ea typeface="Microsoft YaHei"/>
                  </a:rPr>
                  <a:t>使培训内容更加生动直观</a:t>
                </a:r>
                <a:endParaRPr/>
              </a:p>
              <a:p>
                <a:pPr marL="0" lvl="0" indent="-203200">
                  <a:lnSpc>
                    <a:spcPct val="130000"/>
                  </a:lnSpc>
                  <a:buFont typeface="Arial" pitchFamily="34" charset="0"/>
                  <a:buChar char="•"/>
                </a:pPr>
                <a:r>
                  <a:rPr lang="zh-CN" sz="1400">
                    <a:solidFill>
                      <a:schemeClr val="tx1">
                        <a:lumMod val="50000"/>
                        <a:lumOff val="50000"/>
                        <a:alpha val="100000"/>
                      </a:schemeClr>
                    </a:solidFill>
                    <a:latin typeface="Microsoft YaHei"/>
                    <a:ea typeface="Microsoft YaHei"/>
                  </a:rPr>
                  <a:t>提高学员的学习兴趣和效果</a:t>
                </a:r>
                <a:endParaRPr/>
              </a:p>
            </p:txBody>
          </p:sp>
          <p:sp>
            <p:nvSpPr>
              <p:cNvPr id="237" name="Tencent"/>
              <p:cNvSpPr/>
              <p:nvPr/>
            </p:nvSpPr>
            <p:spPr>
              <a:xfrm>
                <a:off x="4015079" y="5145078"/>
                <a:ext cx="502061" cy="400110"/>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wrap="none" lIns="91440" tIns="45720" rIns="91440" bIns="45720" rtlCol="0" anchor="b" anchorCtr="0">
                <a:spAutoFit/>
              </a:bodyPr>
              <a:lstStyle>
                <a:defPPr>
                  <a:defRPr lang="zh-CN"/>
                </a:defPPr>
                <a:lvl1pPr marL="0" algn="l" defTabSz="914400" rtl="0" eaLnBrk="1" latinLnBrk="0" hangingPunct="1">
                  <a:lnSpc>
                    <a:spcPct val="130000"/>
                  </a:lnSpc>
                  <a:defRPr sz="1800" kern="1200">
                    <a:solidFill>
                      <a:srgbClr val="FFFFFF"/>
                    </a:solidFill>
                    <a:latin typeface="Arial"/>
                    <a:ea typeface="+mn-ea"/>
                    <a:cs typeface="+mn-cs"/>
                  </a:defRPr>
                </a:lvl1pPr>
                <a:lvl2pPr marL="457200" algn="l" defTabSz="914400" rtl="0" eaLnBrk="1" latinLnBrk="0" hangingPunct="1">
                  <a:lnSpc>
                    <a:spcPct val="130000"/>
                  </a:lnSpc>
                  <a:defRPr sz="1800" kern="1200">
                    <a:solidFill>
                      <a:srgbClr val="FFFFFF"/>
                    </a:solidFill>
                    <a:latin typeface="Arial"/>
                    <a:ea typeface="+mn-ea"/>
                    <a:cs typeface="+mn-cs"/>
                  </a:defRPr>
                </a:lvl2pPr>
                <a:lvl3pPr marL="914400" algn="l" defTabSz="914400" rtl="0" eaLnBrk="1" latinLnBrk="0" hangingPunct="1">
                  <a:lnSpc>
                    <a:spcPct val="130000"/>
                  </a:lnSpc>
                  <a:defRPr sz="1800" kern="1200">
                    <a:solidFill>
                      <a:srgbClr val="FFFFFF"/>
                    </a:solidFill>
                    <a:latin typeface="Arial"/>
                    <a:ea typeface="+mn-ea"/>
                    <a:cs typeface="+mn-cs"/>
                  </a:defRPr>
                </a:lvl3pPr>
                <a:lvl4pPr marL="1371600" algn="l" defTabSz="914400" rtl="0" eaLnBrk="1" latinLnBrk="0" hangingPunct="1">
                  <a:lnSpc>
                    <a:spcPct val="130000"/>
                  </a:lnSpc>
                  <a:defRPr sz="1800" kern="1200">
                    <a:solidFill>
                      <a:srgbClr val="FFFFFF"/>
                    </a:solidFill>
                    <a:latin typeface="Arial"/>
                    <a:ea typeface="+mn-ea"/>
                    <a:cs typeface="+mn-cs"/>
                  </a:defRPr>
                </a:lvl4pPr>
                <a:lvl5pPr marL="1828800" algn="l" defTabSz="914400" rtl="0" eaLnBrk="1" latinLnBrk="0" hangingPunct="1">
                  <a:lnSpc>
                    <a:spcPct val="130000"/>
                  </a:lnSpc>
                  <a:defRPr sz="1800" kern="1200">
                    <a:solidFill>
                      <a:srgbClr val="FFFFFF"/>
                    </a:solidFill>
                    <a:latin typeface="Arial"/>
                    <a:ea typeface="+mn-ea"/>
                    <a:cs typeface="+mn-cs"/>
                  </a:defRPr>
                </a:lvl5pPr>
                <a:lvl6pPr marL="2286000" algn="l" defTabSz="914400" rtl="0" eaLnBrk="1" latinLnBrk="0" hangingPunct="1">
                  <a:lnSpc>
                    <a:spcPct val="130000"/>
                  </a:lnSpc>
                  <a:defRPr sz="1800" kern="1200">
                    <a:solidFill>
                      <a:srgbClr val="FFFFFF"/>
                    </a:solidFill>
                    <a:latin typeface="Arial"/>
                    <a:ea typeface="+mn-ea"/>
                    <a:cs typeface="+mn-cs"/>
                  </a:defRPr>
                </a:lvl6pPr>
                <a:lvl7pPr marL="2743200" algn="l" defTabSz="914400" rtl="0" eaLnBrk="1" latinLnBrk="0" hangingPunct="1">
                  <a:lnSpc>
                    <a:spcPct val="130000"/>
                  </a:lnSpc>
                  <a:defRPr sz="1800" kern="1200">
                    <a:solidFill>
                      <a:srgbClr val="FFFFFF"/>
                    </a:solidFill>
                    <a:latin typeface="Arial"/>
                    <a:ea typeface="+mn-ea"/>
                    <a:cs typeface="+mn-cs"/>
                  </a:defRPr>
                </a:lvl7pPr>
                <a:lvl8pPr marL="3200400" algn="l" defTabSz="914400" rtl="0" eaLnBrk="1" latinLnBrk="0" hangingPunct="1">
                  <a:lnSpc>
                    <a:spcPct val="130000"/>
                  </a:lnSpc>
                  <a:defRPr sz="1800" kern="1200">
                    <a:solidFill>
                      <a:srgbClr val="FFFFFF"/>
                    </a:solidFill>
                    <a:latin typeface="Arial"/>
                    <a:ea typeface="+mn-ea"/>
                    <a:cs typeface="+mn-cs"/>
                  </a:defRPr>
                </a:lvl8pPr>
                <a:lvl9pPr marL="3657600" algn="l" defTabSz="914400" rtl="0" eaLnBrk="1" latinLnBrk="0" hangingPunct="1">
                  <a:lnSpc>
                    <a:spcPct val="130000"/>
                  </a:lnSpc>
                  <a:defRPr sz="1800" kern="1200">
                    <a:solidFill>
                      <a:srgbClr val="FFFFFF"/>
                    </a:solidFill>
                    <a:latin typeface="Arial"/>
                    <a:ea typeface="+mn-ea"/>
                    <a:cs typeface="+mn-cs"/>
                  </a:defRPr>
                </a:lvl9pPr>
              </a:lstStyle>
              <a:p>
                <a:pPr algn="ctr"/>
                <a:r>
                  <a:rPr kumimoji="1" lang="en-US" altLang="zh-CN" sz="2000" b="1">
                    <a:solidFill>
                      <a:schemeClr val="accent1"/>
                    </a:solidFill>
                    <a:latin typeface="+mj-ea"/>
                    <a:ea typeface="+mj-ea"/>
                  </a:rPr>
                  <a:t>01</a:t>
                </a:r>
                <a:endParaRPr/>
              </a:p>
            </p:txBody>
          </p:sp>
        </p:grpSp>
        <p:grpSp>
          <p:nvGrpSpPr>
            <p:cNvPr id="238" name=""/>
            <p:cNvGrpSpPr/>
            <p:nvPr/>
          </p:nvGrpSpPr>
          <p:grpSpPr>
            <a:xfrm>
              <a:off x="6485892" y="2144759"/>
              <a:ext cx="2880000" cy="4397325"/>
              <a:chOff x="6485892" y="2144759"/>
              <a:chExt cx="2880000" cy="4397325"/>
            </a:xfrm>
          </p:grpSpPr>
          <p:sp>
            <p:nvSpPr>
              <p:cNvPr id="239" name="椭圆 11" descr="{&quot;isTemplate&quot;:true,&quot;type&quot;:&quot;title&quot;,&quot;canOmit&quot;:false,&quot;range&quot;:0}"/>
              <p:cNvSpPr>
                <a:spLocks noChangeAspect="1"/>
              </p:cNvSpPr>
              <p:nvPr/>
            </p:nvSpPr>
            <p:spPr>
              <a:xfrm>
                <a:off x="6485892" y="2144759"/>
                <a:ext cx="2880000" cy="2880000"/>
              </a:xfrm>
              <a:prstGeom prst="ellipse">
                <a:avLst/>
              </a:prstGeom>
              <a:solidFill>
                <a:schemeClr val="accent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defPPr>
                  <a:defRPr lang="zh-CN"/>
                </a:defPPr>
                <a:lvl1pPr marL="0" algn="l" defTabSz="914400" rtl="0" eaLnBrk="1" latinLnBrk="0" hangingPunct="1">
                  <a:lnSpc>
                    <a:spcPct val="130000"/>
                  </a:lnSpc>
                  <a:defRPr sz="1800" kern="1200">
                    <a:solidFill>
                      <a:srgbClr val="FFFFFF"/>
                    </a:solidFill>
                    <a:latin typeface="Arial"/>
                    <a:ea typeface="+mn-ea"/>
                    <a:cs typeface="+mn-cs"/>
                  </a:defRPr>
                </a:lvl1pPr>
                <a:lvl2pPr marL="457200" algn="l" defTabSz="914400" rtl="0" eaLnBrk="1" latinLnBrk="0" hangingPunct="1">
                  <a:lnSpc>
                    <a:spcPct val="130000"/>
                  </a:lnSpc>
                  <a:defRPr sz="1800" kern="1200">
                    <a:solidFill>
                      <a:srgbClr val="FFFFFF"/>
                    </a:solidFill>
                    <a:latin typeface="Arial"/>
                    <a:ea typeface="+mn-ea"/>
                    <a:cs typeface="+mn-cs"/>
                  </a:defRPr>
                </a:lvl2pPr>
                <a:lvl3pPr marL="914400" algn="l" defTabSz="914400" rtl="0" eaLnBrk="1" latinLnBrk="0" hangingPunct="1">
                  <a:lnSpc>
                    <a:spcPct val="130000"/>
                  </a:lnSpc>
                  <a:defRPr sz="1800" kern="1200">
                    <a:solidFill>
                      <a:srgbClr val="FFFFFF"/>
                    </a:solidFill>
                    <a:latin typeface="Arial"/>
                    <a:ea typeface="+mn-ea"/>
                    <a:cs typeface="+mn-cs"/>
                  </a:defRPr>
                </a:lvl3pPr>
                <a:lvl4pPr marL="1371600" algn="l" defTabSz="914400" rtl="0" eaLnBrk="1" latinLnBrk="0" hangingPunct="1">
                  <a:lnSpc>
                    <a:spcPct val="130000"/>
                  </a:lnSpc>
                  <a:defRPr sz="1800" kern="1200">
                    <a:solidFill>
                      <a:srgbClr val="FFFFFF"/>
                    </a:solidFill>
                    <a:latin typeface="Arial"/>
                    <a:ea typeface="+mn-ea"/>
                    <a:cs typeface="+mn-cs"/>
                  </a:defRPr>
                </a:lvl4pPr>
                <a:lvl5pPr marL="1828800" algn="l" defTabSz="914400" rtl="0" eaLnBrk="1" latinLnBrk="0" hangingPunct="1">
                  <a:lnSpc>
                    <a:spcPct val="130000"/>
                  </a:lnSpc>
                  <a:defRPr sz="1800" kern="1200">
                    <a:solidFill>
                      <a:srgbClr val="FFFFFF"/>
                    </a:solidFill>
                    <a:latin typeface="Arial"/>
                    <a:ea typeface="+mn-ea"/>
                    <a:cs typeface="+mn-cs"/>
                  </a:defRPr>
                </a:lvl5pPr>
                <a:lvl6pPr marL="2286000" algn="l" defTabSz="914400" rtl="0" eaLnBrk="1" latinLnBrk="0" hangingPunct="1">
                  <a:lnSpc>
                    <a:spcPct val="130000"/>
                  </a:lnSpc>
                  <a:defRPr sz="1800" kern="1200">
                    <a:solidFill>
                      <a:srgbClr val="FFFFFF"/>
                    </a:solidFill>
                    <a:latin typeface="Arial"/>
                    <a:ea typeface="+mn-ea"/>
                    <a:cs typeface="+mn-cs"/>
                  </a:defRPr>
                </a:lvl6pPr>
                <a:lvl7pPr marL="2743200" algn="l" defTabSz="914400" rtl="0" eaLnBrk="1" latinLnBrk="0" hangingPunct="1">
                  <a:lnSpc>
                    <a:spcPct val="130000"/>
                  </a:lnSpc>
                  <a:defRPr sz="1800" kern="1200">
                    <a:solidFill>
                      <a:srgbClr val="FFFFFF"/>
                    </a:solidFill>
                    <a:latin typeface="Arial"/>
                    <a:ea typeface="+mn-ea"/>
                    <a:cs typeface="+mn-cs"/>
                  </a:defRPr>
                </a:lvl7pPr>
                <a:lvl8pPr marL="3200400" algn="l" defTabSz="914400" rtl="0" eaLnBrk="1" latinLnBrk="0" hangingPunct="1">
                  <a:lnSpc>
                    <a:spcPct val="130000"/>
                  </a:lnSpc>
                  <a:defRPr sz="1800" kern="1200">
                    <a:solidFill>
                      <a:srgbClr val="FFFFFF"/>
                    </a:solidFill>
                    <a:latin typeface="Arial"/>
                    <a:ea typeface="+mn-ea"/>
                    <a:cs typeface="+mn-cs"/>
                  </a:defRPr>
                </a:lvl8pPr>
                <a:lvl9pPr marL="3657600" algn="l" defTabSz="914400" rtl="0" eaLnBrk="1" latinLnBrk="0" hangingPunct="1">
                  <a:lnSpc>
                    <a:spcPct val="130000"/>
                  </a:lnSpc>
                  <a:defRPr sz="1800" kern="1200">
                    <a:solidFill>
                      <a:srgbClr val="FFFFFF"/>
                    </a:solidFill>
                    <a:latin typeface="Arial"/>
                    <a:ea typeface="+mn-ea"/>
                    <a:cs typeface="+mn-cs"/>
                  </a:defRPr>
                </a:lvl9pPr>
              </a:lstStyle>
              <a:p>
                <a:pPr algn="ctr"/>
                <a:r>
                  <a:rPr kumimoji="1" lang="zh-CN" altLang="en-US" sz="2200" b="1">
                    <a:solidFill>
                      <a:schemeClr val="bg1"/>
                    </a:solidFill>
                    <a:latin typeface="+mj-ea"/>
                    <a:ea typeface="+mj-ea"/>
                  </a:rPr>
                  <a:t>突破：动图视频可以实现实时互动和模拟操作</a:t>
                </a:r>
                <a:endParaRPr kumimoji="1" lang="en-US" altLang="zh-CN" sz="2200" b="1">
                  <a:solidFill>
                    <a:schemeClr val="bg1"/>
                  </a:solidFill>
                  <a:latin typeface="+mj-ea"/>
                  <a:ea typeface="+mj-ea"/>
                </a:endParaRPr>
              </a:p>
            </p:txBody>
          </p:sp>
          <p:sp>
            <p:nvSpPr>
              <p:cNvPr id="240" name="Tencent" descr="{&quot;isTemplate&quot;:true,&quot;type&quot;:&quot;content&quot;,&quot;canOmit&quot;:true,&quot;range&quot;:0}"/>
              <p:cNvSpPr txBox="1"/>
              <p:nvPr/>
            </p:nvSpPr>
            <p:spPr>
              <a:xfrm>
                <a:off x="6665892" y="5561464"/>
                <a:ext cx="2520950" cy="980620"/>
              </a:xfrm>
              <a:prstGeom prst="rect">
                <a:avLst/>
              </a:prstGeom>
              <a:noFill/>
            </p:spPr>
            <p:txBody>
              <a:bodyPr wrap="square" rtlCol="0">
                <a:noAutofit/>
              </a:bodyPr>
              <a:lstStyle>
                <a:defPPr>
                  <a:defRPr lang="zh-CN"/>
                </a:defPPr>
                <a:lvl1pPr marL="0" algn="l" defTabSz="914400" rtl="0" eaLnBrk="1" latinLnBrk="0" hangingPunct="1">
                  <a:lnSpc>
                    <a:spcPct val="130000"/>
                  </a:lnSpc>
                  <a:defRPr sz="1800" kern="1200">
                    <a:solidFill>
                      <a:schemeClr val="tx1"/>
                    </a:solidFill>
                    <a:latin typeface="+mn-lt"/>
                    <a:ea typeface="+mn-ea"/>
                    <a:cs typeface="+mn-cs"/>
                  </a:defRPr>
                </a:lvl1pPr>
                <a:lvl2pPr marL="457200" algn="l" defTabSz="914400" rtl="0" eaLnBrk="1" latinLnBrk="0" hangingPunct="1">
                  <a:lnSpc>
                    <a:spcPct val="130000"/>
                  </a:lnSpc>
                  <a:defRPr sz="1800" kern="1200">
                    <a:solidFill>
                      <a:schemeClr val="tx1"/>
                    </a:solidFill>
                    <a:latin typeface="+mn-lt"/>
                    <a:ea typeface="+mn-ea"/>
                    <a:cs typeface="+mn-cs"/>
                  </a:defRPr>
                </a:lvl2pPr>
                <a:lvl3pPr marL="914400" algn="l" defTabSz="914400" rtl="0" eaLnBrk="1" latinLnBrk="0" hangingPunct="1">
                  <a:lnSpc>
                    <a:spcPct val="130000"/>
                  </a:lnSpc>
                  <a:defRPr sz="1800" kern="1200">
                    <a:solidFill>
                      <a:schemeClr val="tx1"/>
                    </a:solidFill>
                    <a:latin typeface="+mn-lt"/>
                    <a:ea typeface="+mn-ea"/>
                    <a:cs typeface="+mn-cs"/>
                  </a:defRPr>
                </a:lvl3pPr>
                <a:lvl4pPr marL="1371600" algn="l" defTabSz="914400" rtl="0" eaLnBrk="1" latinLnBrk="0" hangingPunct="1">
                  <a:lnSpc>
                    <a:spcPct val="130000"/>
                  </a:lnSpc>
                  <a:defRPr sz="1800" kern="1200">
                    <a:solidFill>
                      <a:schemeClr val="tx1"/>
                    </a:solidFill>
                    <a:latin typeface="+mn-lt"/>
                    <a:ea typeface="+mn-ea"/>
                    <a:cs typeface="+mn-cs"/>
                  </a:defRPr>
                </a:lvl4pPr>
                <a:lvl5pPr marL="1828800" algn="l" defTabSz="914400" rtl="0" eaLnBrk="1" latinLnBrk="0" hangingPunct="1">
                  <a:lnSpc>
                    <a:spcPct val="130000"/>
                  </a:lnSpc>
                  <a:defRPr sz="1800" kern="1200">
                    <a:solidFill>
                      <a:schemeClr val="tx1"/>
                    </a:solidFill>
                    <a:latin typeface="+mn-lt"/>
                    <a:ea typeface="+mn-ea"/>
                    <a:cs typeface="+mn-cs"/>
                  </a:defRPr>
                </a:lvl5pPr>
                <a:lvl6pPr marL="2286000" algn="l" defTabSz="914400" rtl="0" eaLnBrk="1" latinLnBrk="0" hangingPunct="1">
                  <a:lnSpc>
                    <a:spcPct val="130000"/>
                  </a:lnSpc>
                  <a:defRPr sz="1800" kern="1200">
                    <a:solidFill>
                      <a:schemeClr val="tx1"/>
                    </a:solidFill>
                    <a:latin typeface="+mn-lt"/>
                    <a:ea typeface="+mn-ea"/>
                    <a:cs typeface="+mn-cs"/>
                  </a:defRPr>
                </a:lvl6pPr>
                <a:lvl7pPr marL="2743200" algn="l" defTabSz="914400" rtl="0" eaLnBrk="1" latinLnBrk="0" hangingPunct="1">
                  <a:lnSpc>
                    <a:spcPct val="130000"/>
                  </a:lnSpc>
                  <a:defRPr sz="1800" kern="1200">
                    <a:solidFill>
                      <a:schemeClr val="tx1"/>
                    </a:solidFill>
                    <a:latin typeface="+mn-lt"/>
                    <a:ea typeface="+mn-ea"/>
                    <a:cs typeface="+mn-cs"/>
                  </a:defRPr>
                </a:lvl7pPr>
                <a:lvl8pPr marL="3200400" algn="l" defTabSz="914400" rtl="0" eaLnBrk="1" latinLnBrk="0" hangingPunct="1">
                  <a:lnSpc>
                    <a:spcPct val="130000"/>
                  </a:lnSpc>
                  <a:defRPr sz="1800" kern="1200">
                    <a:solidFill>
                      <a:schemeClr val="tx1"/>
                    </a:solidFill>
                    <a:latin typeface="+mn-lt"/>
                    <a:ea typeface="+mn-ea"/>
                    <a:cs typeface="+mn-cs"/>
                  </a:defRPr>
                </a:lvl8pPr>
                <a:lvl9pPr marL="3657600" algn="l" defTabSz="914400" rtl="0" eaLnBrk="1" latinLnBrk="0" hangingPunct="1">
                  <a:lnSpc>
                    <a:spcPct val="130000"/>
                  </a:lnSpc>
                  <a:defRPr sz="1800" kern="1200">
                    <a:solidFill>
                      <a:schemeClr val="tx1"/>
                    </a:solidFill>
                    <a:latin typeface="+mn-lt"/>
                    <a:ea typeface="+mn-ea"/>
                    <a:cs typeface="+mn-cs"/>
                  </a:defRPr>
                </a:lvl9pPr>
              </a:lstStyle>
              <a:p>
                <a:pPr marL="0" lvl="0" indent="-203200">
                  <a:lnSpc>
                    <a:spcPct val="130000"/>
                  </a:lnSpc>
                  <a:buFont typeface="Arial" pitchFamily="34" charset="0"/>
                  <a:buChar char="•"/>
                </a:pPr>
                <a:r>
                  <a:rPr lang="zh-CN" sz="1400">
                    <a:solidFill>
                      <a:schemeClr val="tx1">
                        <a:lumMod val="50000"/>
                        <a:lumOff val="50000"/>
                        <a:alpha val="100000"/>
                      </a:schemeClr>
                    </a:solidFill>
                    <a:latin typeface="Microsoft YaHei"/>
                    <a:ea typeface="Microsoft YaHei"/>
                  </a:rPr>
                  <a:t>使学员更加主动参与学习过程</a:t>
                </a:r>
                <a:endParaRPr/>
              </a:p>
              <a:p>
                <a:pPr marL="0" lvl="0" indent="-203200">
                  <a:lnSpc>
                    <a:spcPct val="130000"/>
                  </a:lnSpc>
                  <a:buFont typeface="Arial" pitchFamily="34" charset="0"/>
                  <a:buChar char="•"/>
                </a:pPr>
                <a:r>
                  <a:rPr lang="zh-CN" sz="1400">
                    <a:solidFill>
                      <a:schemeClr val="tx1">
                        <a:lumMod val="50000"/>
                        <a:lumOff val="50000"/>
                        <a:alpha val="100000"/>
                      </a:schemeClr>
                    </a:solidFill>
                    <a:latin typeface="Microsoft YaHei"/>
                    <a:ea typeface="Microsoft YaHei"/>
                  </a:rPr>
                  <a:t>提高学员的操作技能和应急处理能力</a:t>
                </a:r>
                <a:endParaRPr/>
              </a:p>
            </p:txBody>
          </p:sp>
          <p:sp>
            <p:nvSpPr>
              <p:cNvPr id="241" name="Tencent"/>
              <p:cNvSpPr/>
              <p:nvPr/>
            </p:nvSpPr>
            <p:spPr>
              <a:xfrm>
                <a:off x="7674862" y="5145078"/>
                <a:ext cx="502061" cy="400110"/>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wrap="none" lIns="91440" tIns="45720" rIns="91440" bIns="45720" rtlCol="0" anchor="b" anchorCtr="0">
                <a:spAutoFit/>
              </a:bodyPr>
              <a:lstStyle>
                <a:defPPr>
                  <a:defRPr lang="zh-CN"/>
                </a:defPPr>
                <a:lvl1pPr marL="0" algn="l" defTabSz="914400" rtl="0" eaLnBrk="1" latinLnBrk="0" hangingPunct="1">
                  <a:lnSpc>
                    <a:spcPct val="130000"/>
                  </a:lnSpc>
                  <a:defRPr sz="1800" kern="1200">
                    <a:solidFill>
                      <a:srgbClr val="FFFFFF"/>
                    </a:solidFill>
                    <a:latin typeface="Arial"/>
                    <a:ea typeface="+mn-ea"/>
                    <a:cs typeface="+mn-cs"/>
                  </a:defRPr>
                </a:lvl1pPr>
                <a:lvl2pPr marL="457200" algn="l" defTabSz="914400" rtl="0" eaLnBrk="1" latinLnBrk="0" hangingPunct="1">
                  <a:lnSpc>
                    <a:spcPct val="130000"/>
                  </a:lnSpc>
                  <a:defRPr sz="1800" kern="1200">
                    <a:solidFill>
                      <a:srgbClr val="FFFFFF"/>
                    </a:solidFill>
                    <a:latin typeface="Arial"/>
                    <a:ea typeface="+mn-ea"/>
                    <a:cs typeface="+mn-cs"/>
                  </a:defRPr>
                </a:lvl2pPr>
                <a:lvl3pPr marL="914400" algn="l" defTabSz="914400" rtl="0" eaLnBrk="1" latinLnBrk="0" hangingPunct="1">
                  <a:lnSpc>
                    <a:spcPct val="130000"/>
                  </a:lnSpc>
                  <a:defRPr sz="1800" kern="1200">
                    <a:solidFill>
                      <a:srgbClr val="FFFFFF"/>
                    </a:solidFill>
                    <a:latin typeface="Arial"/>
                    <a:ea typeface="+mn-ea"/>
                    <a:cs typeface="+mn-cs"/>
                  </a:defRPr>
                </a:lvl3pPr>
                <a:lvl4pPr marL="1371600" algn="l" defTabSz="914400" rtl="0" eaLnBrk="1" latinLnBrk="0" hangingPunct="1">
                  <a:lnSpc>
                    <a:spcPct val="130000"/>
                  </a:lnSpc>
                  <a:defRPr sz="1800" kern="1200">
                    <a:solidFill>
                      <a:srgbClr val="FFFFFF"/>
                    </a:solidFill>
                    <a:latin typeface="Arial"/>
                    <a:ea typeface="+mn-ea"/>
                    <a:cs typeface="+mn-cs"/>
                  </a:defRPr>
                </a:lvl4pPr>
                <a:lvl5pPr marL="1828800" algn="l" defTabSz="914400" rtl="0" eaLnBrk="1" latinLnBrk="0" hangingPunct="1">
                  <a:lnSpc>
                    <a:spcPct val="130000"/>
                  </a:lnSpc>
                  <a:defRPr sz="1800" kern="1200">
                    <a:solidFill>
                      <a:srgbClr val="FFFFFF"/>
                    </a:solidFill>
                    <a:latin typeface="Arial"/>
                    <a:ea typeface="+mn-ea"/>
                    <a:cs typeface="+mn-cs"/>
                  </a:defRPr>
                </a:lvl5pPr>
                <a:lvl6pPr marL="2286000" algn="l" defTabSz="914400" rtl="0" eaLnBrk="1" latinLnBrk="0" hangingPunct="1">
                  <a:lnSpc>
                    <a:spcPct val="130000"/>
                  </a:lnSpc>
                  <a:defRPr sz="1800" kern="1200">
                    <a:solidFill>
                      <a:srgbClr val="FFFFFF"/>
                    </a:solidFill>
                    <a:latin typeface="Arial"/>
                    <a:ea typeface="+mn-ea"/>
                    <a:cs typeface="+mn-cs"/>
                  </a:defRPr>
                </a:lvl6pPr>
                <a:lvl7pPr marL="2743200" algn="l" defTabSz="914400" rtl="0" eaLnBrk="1" latinLnBrk="0" hangingPunct="1">
                  <a:lnSpc>
                    <a:spcPct val="130000"/>
                  </a:lnSpc>
                  <a:defRPr sz="1800" kern="1200">
                    <a:solidFill>
                      <a:srgbClr val="FFFFFF"/>
                    </a:solidFill>
                    <a:latin typeface="Arial"/>
                    <a:ea typeface="+mn-ea"/>
                    <a:cs typeface="+mn-cs"/>
                  </a:defRPr>
                </a:lvl7pPr>
                <a:lvl8pPr marL="3200400" algn="l" defTabSz="914400" rtl="0" eaLnBrk="1" latinLnBrk="0" hangingPunct="1">
                  <a:lnSpc>
                    <a:spcPct val="130000"/>
                  </a:lnSpc>
                  <a:defRPr sz="1800" kern="1200">
                    <a:solidFill>
                      <a:srgbClr val="FFFFFF"/>
                    </a:solidFill>
                    <a:latin typeface="Arial"/>
                    <a:ea typeface="+mn-ea"/>
                    <a:cs typeface="+mn-cs"/>
                  </a:defRPr>
                </a:lvl8pPr>
                <a:lvl9pPr marL="3657600" algn="l" defTabSz="914400" rtl="0" eaLnBrk="1" latinLnBrk="0" hangingPunct="1">
                  <a:lnSpc>
                    <a:spcPct val="130000"/>
                  </a:lnSpc>
                  <a:defRPr sz="1800" kern="1200">
                    <a:solidFill>
                      <a:srgbClr val="FFFFFF"/>
                    </a:solidFill>
                    <a:latin typeface="Arial"/>
                    <a:ea typeface="+mn-ea"/>
                    <a:cs typeface="+mn-cs"/>
                  </a:defRPr>
                </a:lvl9pPr>
              </a:lstStyle>
              <a:p>
                <a:pPr algn="ctr"/>
                <a:r>
                  <a:rPr kumimoji="1" lang="en-US" altLang="zh-CN" sz="2000" b="1">
                    <a:solidFill>
                      <a:schemeClr val="accent2"/>
                    </a:solidFill>
                    <a:latin typeface="+mj-ea"/>
                    <a:ea typeface="+mj-ea"/>
                  </a:rPr>
                  <a:t>02</a:t>
                </a:r>
                <a:endParaRPr/>
              </a:p>
            </p:txBody>
          </p:sp>
        </p:grpSp>
      </p:grpSp>
    </p:spTree>
  </p:cSld>
  <p:clrMapOvr>
    <a:masterClrMapping/>
  </p:clrMapOvr>
  <p:transition/>
  <p:timing/>
</p:sld>
</file>

<file path=ppt/slides/slide10.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spTree>
      <p:nvGrpSpPr>
        <p:cNvPr id="6" name="" descr="{&quot;isTemplate&quot;:true,&quot;type&quot;:2}"/>
        <p:cNvGrpSpPr/>
        <p:nvPr/>
      </p:nvGrpSpPr>
      <p:grpSpPr>
        <a:xfrm>
          <a:off x="0" y="0"/>
          <a:ext cx="0" cy="0"/>
        </a:xfrm>
      </p:grpSpPr>
      <p:sp>
        <p:nvSpPr>
          <p:cNvPr id="7" name="椭圆 1"/>
          <p:cNvSpPr>
            <a:spLocks noChangeAspect="1"/>
          </p:cNvSpPr>
          <p:nvPr/>
        </p:nvSpPr>
        <p:spPr>
          <a:xfrm>
            <a:off x="905941" y="2062530"/>
            <a:ext cx="2520000" cy="2520000"/>
          </a:xfrm>
          <a:prstGeom prst="ellipse">
            <a:avLst/>
          </a:prstGeom>
          <a:gradFill flip="none" rotWithShape="1">
            <a:gsLst>
              <a:gs pos="0">
                <a:schemeClr val="accent1">
                  <a:alpha val="50000"/>
                </a:schemeClr>
              </a:gs>
              <a:gs pos="100000">
                <a:schemeClr val="accent1"/>
              </a:gs>
            </a:gsLst>
            <a:lin ang="10800000" scaled="1"/>
          </a:gra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defPPr>
              <a:defRPr lang="zh-CN"/>
            </a:defPPr>
            <a:lvl1pPr marL="0" algn="l" defTabSz="914400" rtl="0" eaLnBrk="1" latinLnBrk="0" hangingPunct="1">
              <a:lnSpc>
                <a:spcPct val="130000"/>
              </a:lnSpc>
              <a:defRPr sz="1800" kern="1200">
                <a:solidFill>
                  <a:srgbClr val="FFFFFF"/>
                </a:solidFill>
                <a:latin typeface="Arial"/>
                <a:ea typeface="+mn-ea"/>
                <a:cs typeface="+mn-cs"/>
              </a:defRPr>
            </a:lvl1pPr>
            <a:lvl2pPr marL="457200" algn="l" defTabSz="914400" rtl="0" eaLnBrk="1" latinLnBrk="0" hangingPunct="1">
              <a:lnSpc>
                <a:spcPct val="130000"/>
              </a:lnSpc>
              <a:defRPr sz="1800" kern="1200">
                <a:solidFill>
                  <a:srgbClr val="FFFFFF"/>
                </a:solidFill>
                <a:latin typeface="Arial"/>
                <a:ea typeface="+mn-ea"/>
                <a:cs typeface="+mn-cs"/>
              </a:defRPr>
            </a:lvl2pPr>
            <a:lvl3pPr marL="914400" algn="l" defTabSz="914400" rtl="0" eaLnBrk="1" latinLnBrk="0" hangingPunct="1">
              <a:lnSpc>
                <a:spcPct val="130000"/>
              </a:lnSpc>
              <a:defRPr sz="1800" kern="1200">
                <a:solidFill>
                  <a:srgbClr val="FFFFFF"/>
                </a:solidFill>
                <a:latin typeface="Arial"/>
                <a:ea typeface="+mn-ea"/>
                <a:cs typeface="+mn-cs"/>
              </a:defRPr>
            </a:lvl3pPr>
            <a:lvl4pPr marL="1371600" algn="l" defTabSz="914400" rtl="0" eaLnBrk="1" latinLnBrk="0" hangingPunct="1">
              <a:lnSpc>
                <a:spcPct val="130000"/>
              </a:lnSpc>
              <a:defRPr sz="1800" kern="1200">
                <a:solidFill>
                  <a:srgbClr val="FFFFFF"/>
                </a:solidFill>
                <a:latin typeface="Arial"/>
                <a:ea typeface="+mn-ea"/>
                <a:cs typeface="+mn-cs"/>
              </a:defRPr>
            </a:lvl4pPr>
            <a:lvl5pPr marL="1828800" algn="l" defTabSz="914400" rtl="0" eaLnBrk="1" latinLnBrk="0" hangingPunct="1">
              <a:lnSpc>
                <a:spcPct val="130000"/>
              </a:lnSpc>
              <a:defRPr sz="1800" kern="1200">
                <a:solidFill>
                  <a:srgbClr val="FFFFFF"/>
                </a:solidFill>
                <a:latin typeface="Arial"/>
                <a:ea typeface="+mn-ea"/>
                <a:cs typeface="+mn-cs"/>
              </a:defRPr>
            </a:lvl5pPr>
            <a:lvl6pPr marL="2286000" algn="l" defTabSz="914400" rtl="0" eaLnBrk="1" latinLnBrk="0" hangingPunct="1">
              <a:lnSpc>
                <a:spcPct val="130000"/>
              </a:lnSpc>
              <a:defRPr sz="1800" kern="1200">
                <a:solidFill>
                  <a:srgbClr val="FFFFFF"/>
                </a:solidFill>
                <a:latin typeface="Arial"/>
                <a:ea typeface="+mn-ea"/>
                <a:cs typeface="+mn-cs"/>
              </a:defRPr>
            </a:lvl6pPr>
            <a:lvl7pPr marL="2743200" algn="l" defTabSz="914400" rtl="0" eaLnBrk="1" latinLnBrk="0" hangingPunct="1">
              <a:lnSpc>
                <a:spcPct val="130000"/>
              </a:lnSpc>
              <a:defRPr sz="1800" kern="1200">
                <a:solidFill>
                  <a:srgbClr val="FFFFFF"/>
                </a:solidFill>
                <a:latin typeface="Arial"/>
                <a:ea typeface="+mn-ea"/>
                <a:cs typeface="+mn-cs"/>
              </a:defRPr>
            </a:lvl7pPr>
            <a:lvl8pPr marL="3200400" algn="l" defTabSz="914400" rtl="0" eaLnBrk="1" latinLnBrk="0" hangingPunct="1">
              <a:lnSpc>
                <a:spcPct val="130000"/>
              </a:lnSpc>
              <a:defRPr sz="1800" kern="1200">
                <a:solidFill>
                  <a:srgbClr val="FFFFFF"/>
                </a:solidFill>
                <a:latin typeface="Arial"/>
                <a:ea typeface="+mn-ea"/>
                <a:cs typeface="+mn-cs"/>
              </a:defRPr>
            </a:lvl8pPr>
            <a:lvl9pPr marL="3657600" algn="l" defTabSz="914400" rtl="0" eaLnBrk="1" latinLnBrk="0" hangingPunct="1">
              <a:lnSpc>
                <a:spcPct val="130000"/>
              </a:lnSpc>
              <a:defRPr sz="1800" kern="1200">
                <a:solidFill>
                  <a:srgbClr val="FFFFFF"/>
                </a:solidFill>
                <a:latin typeface="Arial"/>
                <a:ea typeface="+mn-ea"/>
                <a:cs typeface="+mn-cs"/>
              </a:defRPr>
            </a:lvl9pPr>
          </a:lstStyle>
          <a:p>
            <a:pPr algn="ctr"/>
            <a:endParaRPr kumimoji="1" lang="zh-CN" altLang="en-US"/>
          </a:p>
        </p:txBody>
      </p:sp>
      <p:sp>
        <p:nvSpPr>
          <p:cNvPr id="8" name="Tencent"/>
          <p:cNvSpPr txBox="1"/>
          <p:nvPr/>
        </p:nvSpPr>
        <p:spPr>
          <a:xfrm>
            <a:off x="1591103" y="2660810"/>
            <a:ext cx="1149675" cy="1323439"/>
          </a:xfrm>
          <a:prstGeom prst="rect">
            <a:avLst/>
          </a:prstGeom>
          <a:noFill/>
          <a:ln w="12700" cap="rnd">
            <a:noFill/>
            <a:prstDash val="solid"/>
            <a:round/>
          </a:ln>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none" lIns="91440" tIns="45720" rIns="91440" bIns="45720" numCol="1" spcCol="0" rtlCol="0" fromWordArt="0" anchor="ctr" anchorCtr="0" forceAA="0" compatLnSpc="1">
            <a:prstTxWarp prst="textNoShape">
              <a:avLst/>
            </a:prstTxWarp>
            <a:spAutoFit/>
          </a:bodyPr>
          <a:lstStyle>
            <a:defPPr>
              <a:defRPr lang="zh-CN"/>
            </a:defPPr>
            <a:lvl1pPr marL="0" algn="ctr" defTabSz="914354" rtl="0" eaLnBrk="1" latinLnBrk="0" hangingPunct="1">
              <a:lnSpc>
                <a:spcPct val="130000"/>
              </a:lnSpc>
              <a:defRPr sz="1400" b="1" kern="1200">
                <a:solidFill>
                  <a:schemeClr val="tx1">
                    <a:lumMod val="90000"/>
                    <a:lumOff val="10000"/>
                  </a:schemeClr>
                </a:solidFill>
                <a:latin typeface="+mn-lt"/>
                <a:ea typeface="+mn-ea"/>
                <a:cs typeface="+mn-cs"/>
              </a:defRPr>
            </a:lvl1pPr>
            <a:lvl2pPr marL="457200" algn="l" defTabSz="914400" rtl="0" eaLnBrk="1" latinLnBrk="0" hangingPunct="1">
              <a:lnSpc>
                <a:spcPct val="130000"/>
              </a:lnSpc>
              <a:defRPr sz="1800" kern="1200">
                <a:solidFill>
                  <a:schemeClr val="lt1"/>
                </a:solidFill>
                <a:latin typeface="+mn-lt"/>
                <a:ea typeface="+mn-ea"/>
                <a:cs typeface="+mn-cs"/>
              </a:defRPr>
            </a:lvl2pPr>
            <a:lvl3pPr marL="914400" algn="l" defTabSz="914400" rtl="0" eaLnBrk="1" latinLnBrk="0" hangingPunct="1">
              <a:lnSpc>
                <a:spcPct val="130000"/>
              </a:lnSpc>
              <a:defRPr sz="1800" kern="1200">
                <a:solidFill>
                  <a:schemeClr val="lt1"/>
                </a:solidFill>
                <a:latin typeface="+mn-lt"/>
                <a:ea typeface="+mn-ea"/>
                <a:cs typeface="+mn-cs"/>
              </a:defRPr>
            </a:lvl3pPr>
            <a:lvl4pPr marL="1371600" algn="l" defTabSz="914400" rtl="0" eaLnBrk="1" latinLnBrk="0" hangingPunct="1">
              <a:lnSpc>
                <a:spcPct val="130000"/>
              </a:lnSpc>
              <a:defRPr sz="1800" kern="1200">
                <a:solidFill>
                  <a:schemeClr val="lt1"/>
                </a:solidFill>
                <a:latin typeface="+mn-lt"/>
                <a:ea typeface="+mn-ea"/>
                <a:cs typeface="+mn-cs"/>
              </a:defRPr>
            </a:lvl4pPr>
            <a:lvl5pPr marL="1828800" algn="l" defTabSz="914400" rtl="0" eaLnBrk="1" latinLnBrk="0" hangingPunct="1">
              <a:lnSpc>
                <a:spcPct val="130000"/>
              </a:lnSpc>
              <a:defRPr sz="1800" kern="1200">
                <a:solidFill>
                  <a:schemeClr val="lt1"/>
                </a:solidFill>
                <a:latin typeface="+mn-lt"/>
                <a:ea typeface="+mn-ea"/>
                <a:cs typeface="+mn-cs"/>
              </a:defRPr>
            </a:lvl5pPr>
            <a:lvl6pPr marL="2286000" algn="l" defTabSz="914400" rtl="0" eaLnBrk="1" latinLnBrk="0" hangingPunct="1">
              <a:lnSpc>
                <a:spcPct val="130000"/>
              </a:lnSpc>
              <a:defRPr sz="1800" kern="1200">
                <a:solidFill>
                  <a:schemeClr val="lt1"/>
                </a:solidFill>
                <a:latin typeface="+mn-lt"/>
                <a:ea typeface="+mn-ea"/>
                <a:cs typeface="+mn-cs"/>
              </a:defRPr>
            </a:lvl6pPr>
            <a:lvl7pPr marL="2743200" algn="l" defTabSz="914400" rtl="0" eaLnBrk="1" latinLnBrk="0" hangingPunct="1">
              <a:lnSpc>
                <a:spcPct val="130000"/>
              </a:lnSpc>
              <a:defRPr sz="1800" kern="1200">
                <a:solidFill>
                  <a:schemeClr val="lt1"/>
                </a:solidFill>
                <a:latin typeface="+mn-lt"/>
                <a:ea typeface="+mn-ea"/>
                <a:cs typeface="+mn-cs"/>
              </a:defRPr>
            </a:lvl7pPr>
            <a:lvl8pPr marL="3200400" algn="l" defTabSz="914400" rtl="0" eaLnBrk="1" latinLnBrk="0" hangingPunct="1">
              <a:lnSpc>
                <a:spcPct val="130000"/>
              </a:lnSpc>
              <a:defRPr sz="1800" kern="1200">
                <a:solidFill>
                  <a:schemeClr val="lt1"/>
                </a:solidFill>
                <a:latin typeface="+mn-lt"/>
                <a:ea typeface="+mn-ea"/>
                <a:cs typeface="+mn-cs"/>
              </a:defRPr>
            </a:lvl8pPr>
            <a:lvl9pPr marL="3657600" algn="l" defTabSz="914400" rtl="0" eaLnBrk="1" latinLnBrk="0" hangingPunct="1">
              <a:lnSpc>
                <a:spcPct val="130000"/>
              </a:lnSpc>
              <a:defRPr sz="1800" kern="1200">
                <a:solidFill>
                  <a:schemeClr val="lt1"/>
                </a:solidFill>
                <a:latin typeface="+mn-lt"/>
                <a:ea typeface="+mn-ea"/>
                <a:cs typeface="+mn-cs"/>
              </a:defRPr>
            </a:lvl9pPr>
          </a:lstStyle>
          <a:p>
            <a:r>
              <a:rPr lang="en-US" altLang="zh-CN" sz="8000" b="0">
                <a:solidFill>
                  <a:schemeClr val="bg1"/>
                </a:solidFill>
                <a:latin typeface="Microsoft YaHei Light" panose="020b0503020204020204" pitchFamily="34" charset="-122"/>
                <a:ea typeface="Microsoft YaHei Light" panose="020b0503020204020204" pitchFamily="34" charset="-122"/>
              </a:rPr>
              <a:t>03</a:t>
            </a:r>
            <a:endParaRPr lang="zh-CN" altLang="en-US" sz="8000" b="0">
              <a:solidFill>
                <a:schemeClr val="bg1"/>
              </a:solidFill>
              <a:latin typeface="Microsoft YaHei Light" panose="020b0503020204020204" pitchFamily="34" charset="-122"/>
              <a:ea typeface="Microsoft YaHei Light" panose="020b0503020204020204" pitchFamily="34" charset="-122"/>
            </a:endParaRPr>
          </a:p>
        </p:txBody>
      </p:sp>
      <p:sp>
        <p:nvSpPr>
          <p:cNvPr id="9" name="Tencent" descr="{&quot;isTemplate&quot;:true,&quot;type&quot;:&quot;title&quot;,&quot;canOmit&quot;:false,&quot;range&quot;:0}"/>
          <p:cNvSpPr txBox="1"/>
          <p:nvPr/>
        </p:nvSpPr>
        <p:spPr>
          <a:xfrm>
            <a:off x="2887007" y="2762250"/>
            <a:ext cx="8674100" cy="825500"/>
          </a:xfrm>
          <a:prstGeom prst="rect">
            <a:avLst/>
          </a:prstGeom>
          <a:noFill/>
          <a:ln w="12700" cap="rnd">
            <a:noFill/>
            <a:prstDash val="solid"/>
            <a:round/>
          </a:ln>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b" anchorCtr="0" forceAA="0" compatLnSpc="1">
            <a:prstTxWarp prst="textNoShape">
              <a:avLst/>
            </a:prstTxWarp>
            <a:spAutoFit/>
          </a:bodyPr>
          <a:lstStyle>
            <a:defPPr>
              <a:defRPr lang="zh-CN"/>
            </a:defPPr>
            <a:lvl1pPr marL="0" algn="ctr" defTabSz="914354" rtl="0" eaLnBrk="1" latinLnBrk="0" hangingPunct="1">
              <a:lnSpc>
                <a:spcPct val="130000"/>
              </a:lnSpc>
              <a:defRPr sz="1400" b="1" kern="1200">
                <a:solidFill>
                  <a:schemeClr val="tx1">
                    <a:lumMod val="90000"/>
                    <a:lumOff val="10000"/>
                  </a:schemeClr>
                </a:solidFill>
                <a:latin typeface="+mn-lt"/>
                <a:ea typeface="+mn-ea"/>
                <a:cs typeface="+mn-cs"/>
              </a:defRPr>
            </a:lvl1pPr>
            <a:lvl2pPr marL="457200" algn="l" defTabSz="914400" rtl="0" eaLnBrk="1" latinLnBrk="0" hangingPunct="1">
              <a:lnSpc>
                <a:spcPct val="130000"/>
              </a:lnSpc>
              <a:defRPr sz="1800" kern="1200">
                <a:solidFill>
                  <a:schemeClr val="lt1"/>
                </a:solidFill>
                <a:latin typeface="+mn-lt"/>
                <a:ea typeface="+mn-ea"/>
                <a:cs typeface="+mn-cs"/>
              </a:defRPr>
            </a:lvl2pPr>
            <a:lvl3pPr marL="914400" algn="l" defTabSz="914400" rtl="0" eaLnBrk="1" latinLnBrk="0" hangingPunct="1">
              <a:lnSpc>
                <a:spcPct val="130000"/>
              </a:lnSpc>
              <a:defRPr sz="1800" kern="1200">
                <a:solidFill>
                  <a:schemeClr val="lt1"/>
                </a:solidFill>
                <a:latin typeface="+mn-lt"/>
                <a:ea typeface="+mn-ea"/>
                <a:cs typeface="+mn-cs"/>
              </a:defRPr>
            </a:lvl3pPr>
            <a:lvl4pPr marL="1371600" algn="l" defTabSz="914400" rtl="0" eaLnBrk="1" latinLnBrk="0" hangingPunct="1">
              <a:lnSpc>
                <a:spcPct val="130000"/>
              </a:lnSpc>
              <a:defRPr sz="1800" kern="1200">
                <a:solidFill>
                  <a:schemeClr val="lt1"/>
                </a:solidFill>
                <a:latin typeface="+mn-lt"/>
                <a:ea typeface="+mn-ea"/>
                <a:cs typeface="+mn-cs"/>
              </a:defRPr>
            </a:lvl4pPr>
            <a:lvl5pPr marL="1828800" algn="l" defTabSz="914400" rtl="0" eaLnBrk="1" latinLnBrk="0" hangingPunct="1">
              <a:lnSpc>
                <a:spcPct val="130000"/>
              </a:lnSpc>
              <a:defRPr sz="1800" kern="1200">
                <a:solidFill>
                  <a:schemeClr val="lt1"/>
                </a:solidFill>
                <a:latin typeface="+mn-lt"/>
                <a:ea typeface="+mn-ea"/>
                <a:cs typeface="+mn-cs"/>
              </a:defRPr>
            </a:lvl5pPr>
            <a:lvl6pPr marL="2286000" algn="l" defTabSz="914400" rtl="0" eaLnBrk="1" latinLnBrk="0" hangingPunct="1">
              <a:lnSpc>
                <a:spcPct val="130000"/>
              </a:lnSpc>
              <a:defRPr sz="1800" kern="1200">
                <a:solidFill>
                  <a:schemeClr val="lt1"/>
                </a:solidFill>
                <a:latin typeface="+mn-lt"/>
                <a:ea typeface="+mn-ea"/>
                <a:cs typeface="+mn-cs"/>
              </a:defRPr>
            </a:lvl6pPr>
            <a:lvl7pPr marL="2743200" algn="l" defTabSz="914400" rtl="0" eaLnBrk="1" latinLnBrk="0" hangingPunct="1">
              <a:lnSpc>
                <a:spcPct val="130000"/>
              </a:lnSpc>
              <a:defRPr sz="1800" kern="1200">
                <a:solidFill>
                  <a:schemeClr val="lt1"/>
                </a:solidFill>
                <a:latin typeface="+mn-lt"/>
                <a:ea typeface="+mn-ea"/>
                <a:cs typeface="+mn-cs"/>
              </a:defRPr>
            </a:lvl7pPr>
            <a:lvl8pPr marL="3200400" algn="l" defTabSz="914400" rtl="0" eaLnBrk="1" latinLnBrk="0" hangingPunct="1">
              <a:lnSpc>
                <a:spcPct val="130000"/>
              </a:lnSpc>
              <a:defRPr sz="1800" kern="1200">
                <a:solidFill>
                  <a:schemeClr val="lt1"/>
                </a:solidFill>
                <a:latin typeface="+mn-lt"/>
                <a:ea typeface="+mn-ea"/>
                <a:cs typeface="+mn-cs"/>
              </a:defRPr>
            </a:lvl8pPr>
            <a:lvl9pPr marL="3657600" algn="l" defTabSz="914400" rtl="0" eaLnBrk="1" latinLnBrk="0" hangingPunct="1">
              <a:lnSpc>
                <a:spcPct val="130000"/>
              </a:lnSpc>
              <a:defRPr sz="1800" kern="1200">
                <a:solidFill>
                  <a:schemeClr val="lt1"/>
                </a:solidFill>
                <a:latin typeface="+mn-lt"/>
                <a:ea typeface="+mn-ea"/>
                <a:cs typeface="+mn-cs"/>
              </a:defRPr>
            </a:lvl9pPr>
          </a:lstStyle>
          <a:p>
            <a:pPr algn="l">
              <a:lnSpc>
                <a:spcPct val="100000"/>
              </a:lnSpc>
            </a:pPr>
            <a:r>
              <a:rPr lang="zh-CN" sz="2800">
                <a:solidFill>
                  <a:srgbClr val="FFFFFF">
                    <a:alpha val="100000"/>
                  </a:srgbClr>
                </a:solidFill>
                <a:latin typeface="微软雅黑"/>
                <a:ea typeface="微软雅黑"/>
              </a:rPr>
              <a:t>含动图视频安全教育培训课件的制作方法与技巧</a:t>
            </a:r>
            <a:endParaRPr lang="en-US" sz="4800" b="1">
              <a:solidFill>
                <a:srgbClr val="FFFFFF">
                  <a:alpha val="100000"/>
                </a:srgbClr>
              </a:solidFill>
              <a:latin typeface="微软雅黑"/>
              <a:ea typeface="微软雅黑"/>
            </a:endParaRPr>
          </a:p>
        </p:txBody>
      </p:sp>
    </p:spTree>
  </p:cSld>
  <p:clrMapOvr>
    <a:masterClrMapping/>
  </p:clrMapOvr>
  <p:transition/>
  <p:timing/>
</p:sld>
</file>

<file path=ppt/slides/slide11.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spTree>
      <p:nvGrpSpPr>
        <p:cNvPr id="10" name="" descr="{&quot;isTemplate&quot;:true,&quot;type&quot;:3}"/>
        <p:cNvGrpSpPr/>
        <p:nvPr/>
      </p:nvGrpSpPr>
      <p:grpSpPr>
        <a:xfrm>
          <a:off x="0" y="0"/>
          <a:ext cx="0" cy="0"/>
        </a:xfrm>
      </p:grpSpPr>
      <p:sp>
        <p:nvSpPr>
          <p:cNvPr id="11" name="Tencent"/>
          <p:cNvSpPr>
            <a:spLocks noChangeAspect="1"/>
          </p:cNvSpPr>
          <p:nvPr/>
        </p:nvSpPr>
        <p:spPr>
          <a:xfrm>
            <a:off x="4296000" y="2337972"/>
            <a:ext cx="3600000" cy="3600000"/>
          </a:xfrm>
          <a:prstGeom prst="ellipse">
            <a:avLst/>
          </a:prstGeom>
          <a:ln w="31750">
            <a:solidFill>
              <a:schemeClr val="accent1">
                <a:lumMod val="20000"/>
                <a:lumOff val="80000"/>
              </a:schemeClr>
            </a:solidFill>
          </a:ln>
        </p:spPr>
        <p:style>
          <a:lnRef idx="1">
            <a:schemeClr val="accent1"/>
          </a:lnRef>
          <a:fillRef idx="0">
            <a:schemeClr val="accent1"/>
          </a:fillRef>
          <a:effectRef idx="0">
            <a:schemeClr val="accent1"/>
          </a:effectRef>
          <a:fontRef idx="minor">
            <a:schemeClr val="tx1"/>
          </a:fontRef>
        </p:style>
        <p:txBody>
          <a:bodyPr rtlCol="0" anchor="ctr"/>
          <a:lstStyle>
            <a:defPPr>
              <a:defRPr lang="zh-CN"/>
            </a:defPPr>
            <a:lvl1pPr marL="0" algn="l" defTabSz="914400" rtl="0" eaLnBrk="1" latinLnBrk="0" hangingPunct="1">
              <a:lnSpc>
                <a:spcPct val="130000"/>
              </a:lnSpc>
              <a:defRPr sz="1800" kern="1200">
                <a:solidFill>
                  <a:srgbClr val="000000"/>
                </a:solidFill>
                <a:latin typeface="Arial"/>
                <a:ea typeface="+mn-ea"/>
                <a:cs typeface="+mn-cs"/>
              </a:defRPr>
            </a:lvl1pPr>
            <a:lvl2pPr marL="457200" algn="l" defTabSz="914400" rtl="0" eaLnBrk="1" latinLnBrk="0" hangingPunct="1">
              <a:lnSpc>
                <a:spcPct val="130000"/>
              </a:lnSpc>
              <a:defRPr sz="1800" kern="1200">
                <a:solidFill>
                  <a:srgbClr val="000000"/>
                </a:solidFill>
                <a:latin typeface="Arial"/>
                <a:ea typeface="+mn-ea"/>
                <a:cs typeface="+mn-cs"/>
              </a:defRPr>
            </a:lvl2pPr>
            <a:lvl3pPr marL="914400" algn="l" defTabSz="914400" rtl="0" eaLnBrk="1" latinLnBrk="0" hangingPunct="1">
              <a:lnSpc>
                <a:spcPct val="130000"/>
              </a:lnSpc>
              <a:defRPr sz="1800" kern="1200">
                <a:solidFill>
                  <a:srgbClr val="000000"/>
                </a:solidFill>
                <a:latin typeface="Arial"/>
                <a:ea typeface="+mn-ea"/>
                <a:cs typeface="+mn-cs"/>
              </a:defRPr>
            </a:lvl3pPr>
            <a:lvl4pPr marL="1371600" algn="l" defTabSz="914400" rtl="0" eaLnBrk="1" latinLnBrk="0" hangingPunct="1">
              <a:lnSpc>
                <a:spcPct val="130000"/>
              </a:lnSpc>
              <a:defRPr sz="1800" kern="1200">
                <a:solidFill>
                  <a:srgbClr val="000000"/>
                </a:solidFill>
                <a:latin typeface="Arial"/>
                <a:ea typeface="+mn-ea"/>
                <a:cs typeface="+mn-cs"/>
              </a:defRPr>
            </a:lvl4pPr>
            <a:lvl5pPr marL="1828800" algn="l" defTabSz="914400" rtl="0" eaLnBrk="1" latinLnBrk="0" hangingPunct="1">
              <a:lnSpc>
                <a:spcPct val="130000"/>
              </a:lnSpc>
              <a:defRPr sz="1800" kern="1200">
                <a:solidFill>
                  <a:srgbClr val="000000"/>
                </a:solidFill>
                <a:latin typeface="Arial"/>
                <a:ea typeface="+mn-ea"/>
                <a:cs typeface="+mn-cs"/>
              </a:defRPr>
            </a:lvl5pPr>
            <a:lvl6pPr marL="2286000" algn="l" defTabSz="914400" rtl="0" eaLnBrk="1" latinLnBrk="0" hangingPunct="1">
              <a:lnSpc>
                <a:spcPct val="130000"/>
              </a:lnSpc>
              <a:defRPr sz="1800" kern="1200">
                <a:solidFill>
                  <a:srgbClr val="000000"/>
                </a:solidFill>
                <a:latin typeface="Arial"/>
                <a:ea typeface="+mn-ea"/>
                <a:cs typeface="+mn-cs"/>
              </a:defRPr>
            </a:lvl6pPr>
            <a:lvl7pPr marL="2743200" algn="l" defTabSz="914400" rtl="0" eaLnBrk="1" latinLnBrk="0" hangingPunct="1">
              <a:lnSpc>
                <a:spcPct val="130000"/>
              </a:lnSpc>
              <a:defRPr sz="1800" kern="1200">
                <a:solidFill>
                  <a:srgbClr val="000000"/>
                </a:solidFill>
                <a:latin typeface="Arial"/>
                <a:ea typeface="+mn-ea"/>
                <a:cs typeface="+mn-cs"/>
              </a:defRPr>
            </a:lvl7pPr>
            <a:lvl8pPr marL="3200400" algn="l" defTabSz="914400" rtl="0" eaLnBrk="1" latinLnBrk="0" hangingPunct="1">
              <a:lnSpc>
                <a:spcPct val="130000"/>
              </a:lnSpc>
              <a:defRPr sz="1800" kern="1200">
                <a:solidFill>
                  <a:srgbClr val="000000"/>
                </a:solidFill>
                <a:latin typeface="Arial"/>
                <a:ea typeface="+mn-ea"/>
                <a:cs typeface="+mn-cs"/>
              </a:defRPr>
            </a:lvl8pPr>
            <a:lvl9pPr marL="3657600" algn="l" defTabSz="914400" rtl="0" eaLnBrk="1" latinLnBrk="0" hangingPunct="1">
              <a:lnSpc>
                <a:spcPct val="130000"/>
              </a:lnSpc>
              <a:defRPr sz="1800" kern="1200">
                <a:solidFill>
                  <a:srgbClr val="000000"/>
                </a:solidFill>
                <a:latin typeface="Arial"/>
                <a:ea typeface="+mn-ea"/>
                <a:cs typeface="+mn-cs"/>
              </a:defRPr>
            </a:lvl9pPr>
          </a:lstStyle>
          <a:p>
            <a:pPr algn="ctr"/>
            <a:endParaRPr lang="zh-CN" altLang="en-US" b="1">
              <a:latin typeface="Microsoft YaHei" panose="020b0503020204020204" pitchFamily="34" charset="-122"/>
              <a:ea typeface="Microsoft YaHei" panose="020b0503020204020204" pitchFamily="34" charset="-122"/>
            </a:endParaRPr>
          </a:p>
        </p:txBody>
      </p:sp>
      <p:sp>
        <p:nvSpPr>
          <p:cNvPr id="12" name="Tencent"/>
          <p:cNvSpPr/>
          <p:nvPr/>
        </p:nvSpPr>
        <p:spPr>
          <a:xfrm>
            <a:off x="8456167" y="4881686"/>
            <a:ext cx="502061" cy="400110"/>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wrap="none" lIns="91440" tIns="45720" rIns="91440" bIns="45720" rtlCol="0" anchor="b" anchorCtr="0">
            <a:spAutoFit/>
          </a:bodyPr>
          <a:lstStyle>
            <a:defPPr>
              <a:defRPr lang="zh-CN"/>
            </a:defPPr>
            <a:lvl1pPr marL="0" algn="l" defTabSz="914400" rtl="0" eaLnBrk="1" latinLnBrk="0" hangingPunct="1">
              <a:lnSpc>
                <a:spcPct val="130000"/>
              </a:lnSpc>
              <a:defRPr sz="1800" kern="1200">
                <a:solidFill>
                  <a:srgbClr val="FFFFFF"/>
                </a:solidFill>
                <a:latin typeface="Arial"/>
                <a:ea typeface="+mn-ea"/>
                <a:cs typeface="+mn-cs"/>
              </a:defRPr>
            </a:lvl1pPr>
            <a:lvl2pPr marL="457200" algn="l" defTabSz="914400" rtl="0" eaLnBrk="1" latinLnBrk="0" hangingPunct="1">
              <a:lnSpc>
                <a:spcPct val="130000"/>
              </a:lnSpc>
              <a:defRPr sz="1800" kern="1200">
                <a:solidFill>
                  <a:srgbClr val="FFFFFF"/>
                </a:solidFill>
                <a:latin typeface="Arial"/>
                <a:ea typeface="+mn-ea"/>
                <a:cs typeface="+mn-cs"/>
              </a:defRPr>
            </a:lvl2pPr>
            <a:lvl3pPr marL="914400" algn="l" defTabSz="914400" rtl="0" eaLnBrk="1" latinLnBrk="0" hangingPunct="1">
              <a:lnSpc>
                <a:spcPct val="130000"/>
              </a:lnSpc>
              <a:defRPr sz="1800" kern="1200">
                <a:solidFill>
                  <a:srgbClr val="FFFFFF"/>
                </a:solidFill>
                <a:latin typeface="Arial"/>
                <a:ea typeface="+mn-ea"/>
                <a:cs typeface="+mn-cs"/>
              </a:defRPr>
            </a:lvl3pPr>
            <a:lvl4pPr marL="1371600" algn="l" defTabSz="914400" rtl="0" eaLnBrk="1" latinLnBrk="0" hangingPunct="1">
              <a:lnSpc>
                <a:spcPct val="130000"/>
              </a:lnSpc>
              <a:defRPr sz="1800" kern="1200">
                <a:solidFill>
                  <a:srgbClr val="FFFFFF"/>
                </a:solidFill>
                <a:latin typeface="Arial"/>
                <a:ea typeface="+mn-ea"/>
                <a:cs typeface="+mn-cs"/>
              </a:defRPr>
            </a:lvl4pPr>
            <a:lvl5pPr marL="1828800" algn="l" defTabSz="914400" rtl="0" eaLnBrk="1" latinLnBrk="0" hangingPunct="1">
              <a:lnSpc>
                <a:spcPct val="130000"/>
              </a:lnSpc>
              <a:defRPr sz="1800" kern="1200">
                <a:solidFill>
                  <a:srgbClr val="FFFFFF"/>
                </a:solidFill>
                <a:latin typeface="Arial"/>
                <a:ea typeface="+mn-ea"/>
                <a:cs typeface="+mn-cs"/>
              </a:defRPr>
            </a:lvl5pPr>
            <a:lvl6pPr marL="2286000" algn="l" defTabSz="914400" rtl="0" eaLnBrk="1" latinLnBrk="0" hangingPunct="1">
              <a:lnSpc>
                <a:spcPct val="130000"/>
              </a:lnSpc>
              <a:defRPr sz="1800" kern="1200">
                <a:solidFill>
                  <a:srgbClr val="FFFFFF"/>
                </a:solidFill>
                <a:latin typeface="Arial"/>
                <a:ea typeface="+mn-ea"/>
                <a:cs typeface="+mn-cs"/>
              </a:defRPr>
            </a:lvl6pPr>
            <a:lvl7pPr marL="2743200" algn="l" defTabSz="914400" rtl="0" eaLnBrk="1" latinLnBrk="0" hangingPunct="1">
              <a:lnSpc>
                <a:spcPct val="130000"/>
              </a:lnSpc>
              <a:defRPr sz="1800" kern="1200">
                <a:solidFill>
                  <a:srgbClr val="FFFFFF"/>
                </a:solidFill>
                <a:latin typeface="Arial"/>
                <a:ea typeface="+mn-ea"/>
                <a:cs typeface="+mn-cs"/>
              </a:defRPr>
            </a:lvl7pPr>
            <a:lvl8pPr marL="3200400" algn="l" defTabSz="914400" rtl="0" eaLnBrk="1" latinLnBrk="0" hangingPunct="1">
              <a:lnSpc>
                <a:spcPct val="130000"/>
              </a:lnSpc>
              <a:defRPr sz="1800" kern="1200">
                <a:solidFill>
                  <a:srgbClr val="FFFFFF"/>
                </a:solidFill>
                <a:latin typeface="Arial"/>
                <a:ea typeface="+mn-ea"/>
                <a:cs typeface="+mn-cs"/>
              </a:defRPr>
            </a:lvl8pPr>
            <a:lvl9pPr marL="3657600" algn="l" defTabSz="914400" rtl="0" eaLnBrk="1" latinLnBrk="0" hangingPunct="1">
              <a:lnSpc>
                <a:spcPct val="130000"/>
              </a:lnSpc>
              <a:defRPr sz="1800" kern="1200">
                <a:solidFill>
                  <a:srgbClr val="FFFFFF"/>
                </a:solidFill>
                <a:latin typeface="Arial"/>
                <a:ea typeface="+mn-ea"/>
                <a:cs typeface="+mn-cs"/>
              </a:defRPr>
            </a:lvl9pPr>
          </a:lstStyle>
          <a:p>
            <a:r>
              <a:rPr kumimoji="1" lang="en-US" altLang="zh-CN" sz="2000" b="1">
                <a:solidFill>
                  <a:schemeClr val="accent4"/>
                </a:solidFill>
                <a:latin typeface="+mj-ea"/>
                <a:ea typeface="+mj-ea"/>
              </a:rPr>
              <a:t>04</a:t>
            </a:r>
            <a:endParaRPr/>
          </a:p>
        </p:txBody>
      </p:sp>
      <p:sp>
        <p:nvSpPr>
          <p:cNvPr id="13" name="Tencent"/>
          <p:cNvSpPr/>
          <p:nvPr/>
        </p:nvSpPr>
        <p:spPr>
          <a:xfrm>
            <a:off x="8456167" y="2474356"/>
            <a:ext cx="502061" cy="400110"/>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wrap="none" lIns="91440" tIns="45720" rIns="91440" bIns="45720" rtlCol="0" anchor="b" anchorCtr="0">
            <a:spAutoFit/>
          </a:bodyPr>
          <a:lstStyle>
            <a:defPPr>
              <a:defRPr lang="zh-CN"/>
            </a:defPPr>
            <a:lvl1pPr marL="0" algn="l" defTabSz="914400" rtl="0" eaLnBrk="1" latinLnBrk="0" hangingPunct="1">
              <a:lnSpc>
                <a:spcPct val="130000"/>
              </a:lnSpc>
              <a:defRPr sz="1800" kern="1200">
                <a:solidFill>
                  <a:srgbClr val="FFFFFF"/>
                </a:solidFill>
                <a:latin typeface="Arial"/>
                <a:ea typeface="+mn-ea"/>
                <a:cs typeface="+mn-cs"/>
              </a:defRPr>
            </a:lvl1pPr>
            <a:lvl2pPr marL="457200" algn="l" defTabSz="914400" rtl="0" eaLnBrk="1" latinLnBrk="0" hangingPunct="1">
              <a:lnSpc>
                <a:spcPct val="130000"/>
              </a:lnSpc>
              <a:defRPr sz="1800" kern="1200">
                <a:solidFill>
                  <a:srgbClr val="FFFFFF"/>
                </a:solidFill>
                <a:latin typeface="Arial"/>
                <a:ea typeface="+mn-ea"/>
                <a:cs typeface="+mn-cs"/>
              </a:defRPr>
            </a:lvl2pPr>
            <a:lvl3pPr marL="914400" algn="l" defTabSz="914400" rtl="0" eaLnBrk="1" latinLnBrk="0" hangingPunct="1">
              <a:lnSpc>
                <a:spcPct val="130000"/>
              </a:lnSpc>
              <a:defRPr sz="1800" kern="1200">
                <a:solidFill>
                  <a:srgbClr val="FFFFFF"/>
                </a:solidFill>
                <a:latin typeface="Arial"/>
                <a:ea typeface="+mn-ea"/>
                <a:cs typeface="+mn-cs"/>
              </a:defRPr>
            </a:lvl3pPr>
            <a:lvl4pPr marL="1371600" algn="l" defTabSz="914400" rtl="0" eaLnBrk="1" latinLnBrk="0" hangingPunct="1">
              <a:lnSpc>
                <a:spcPct val="130000"/>
              </a:lnSpc>
              <a:defRPr sz="1800" kern="1200">
                <a:solidFill>
                  <a:srgbClr val="FFFFFF"/>
                </a:solidFill>
                <a:latin typeface="Arial"/>
                <a:ea typeface="+mn-ea"/>
                <a:cs typeface="+mn-cs"/>
              </a:defRPr>
            </a:lvl4pPr>
            <a:lvl5pPr marL="1828800" algn="l" defTabSz="914400" rtl="0" eaLnBrk="1" latinLnBrk="0" hangingPunct="1">
              <a:lnSpc>
                <a:spcPct val="130000"/>
              </a:lnSpc>
              <a:defRPr sz="1800" kern="1200">
                <a:solidFill>
                  <a:srgbClr val="FFFFFF"/>
                </a:solidFill>
                <a:latin typeface="Arial"/>
                <a:ea typeface="+mn-ea"/>
                <a:cs typeface="+mn-cs"/>
              </a:defRPr>
            </a:lvl5pPr>
            <a:lvl6pPr marL="2286000" algn="l" defTabSz="914400" rtl="0" eaLnBrk="1" latinLnBrk="0" hangingPunct="1">
              <a:lnSpc>
                <a:spcPct val="130000"/>
              </a:lnSpc>
              <a:defRPr sz="1800" kern="1200">
                <a:solidFill>
                  <a:srgbClr val="FFFFFF"/>
                </a:solidFill>
                <a:latin typeface="Arial"/>
                <a:ea typeface="+mn-ea"/>
                <a:cs typeface="+mn-cs"/>
              </a:defRPr>
            </a:lvl6pPr>
            <a:lvl7pPr marL="2743200" algn="l" defTabSz="914400" rtl="0" eaLnBrk="1" latinLnBrk="0" hangingPunct="1">
              <a:lnSpc>
                <a:spcPct val="130000"/>
              </a:lnSpc>
              <a:defRPr sz="1800" kern="1200">
                <a:solidFill>
                  <a:srgbClr val="FFFFFF"/>
                </a:solidFill>
                <a:latin typeface="Arial"/>
                <a:ea typeface="+mn-ea"/>
                <a:cs typeface="+mn-cs"/>
              </a:defRPr>
            </a:lvl7pPr>
            <a:lvl8pPr marL="3200400" algn="l" defTabSz="914400" rtl="0" eaLnBrk="1" latinLnBrk="0" hangingPunct="1">
              <a:lnSpc>
                <a:spcPct val="130000"/>
              </a:lnSpc>
              <a:defRPr sz="1800" kern="1200">
                <a:solidFill>
                  <a:srgbClr val="FFFFFF"/>
                </a:solidFill>
                <a:latin typeface="Arial"/>
                <a:ea typeface="+mn-ea"/>
                <a:cs typeface="+mn-cs"/>
              </a:defRPr>
            </a:lvl8pPr>
            <a:lvl9pPr marL="3657600" algn="l" defTabSz="914400" rtl="0" eaLnBrk="1" latinLnBrk="0" hangingPunct="1">
              <a:lnSpc>
                <a:spcPct val="130000"/>
              </a:lnSpc>
              <a:defRPr sz="1800" kern="1200">
                <a:solidFill>
                  <a:srgbClr val="FFFFFF"/>
                </a:solidFill>
                <a:latin typeface="Arial"/>
                <a:ea typeface="+mn-ea"/>
                <a:cs typeface="+mn-cs"/>
              </a:defRPr>
            </a:lvl9pPr>
          </a:lstStyle>
          <a:p>
            <a:r>
              <a:rPr kumimoji="1" lang="en-US" altLang="zh-CN" sz="2000" b="1">
                <a:solidFill>
                  <a:schemeClr val="accent2"/>
                </a:solidFill>
                <a:latin typeface="+mj-ea"/>
                <a:ea typeface="+mj-ea"/>
              </a:rPr>
              <a:t>02</a:t>
            </a:r>
            <a:endParaRPr/>
          </a:p>
        </p:txBody>
      </p:sp>
      <p:sp>
        <p:nvSpPr>
          <p:cNvPr id="14" name="Tencent"/>
          <p:cNvSpPr/>
          <p:nvPr/>
        </p:nvSpPr>
        <p:spPr>
          <a:xfrm>
            <a:off x="3233771" y="4881686"/>
            <a:ext cx="502062" cy="400110"/>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wrap="none" lIns="91440" tIns="45720" rIns="91440" bIns="45720" rtlCol="0" anchor="b" anchorCtr="0">
            <a:spAutoFit/>
          </a:bodyPr>
          <a:lstStyle>
            <a:defPPr>
              <a:defRPr lang="zh-CN"/>
            </a:defPPr>
            <a:lvl1pPr marL="0" algn="l" defTabSz="914400" rtl="0" eaLnBrk="1" latinLnBrk="0" hangingPunct="1">
              <a:lnSpc>
                <a:spcPct val="130000"/>
              </a:lnSpc>
              <a:defRPr sz="1800" kern="1200">
                <a:solidFill>
                  <a:srgbClr val="FFFFFF"/>
                </a:solidFill>
                <a:latin typeface="Arial"/>
                <a:ea typeface="+mn-ea"/>
                <a:cs typeface="+mn-cs"/>
              </a:defRPr>
            </a:lvl1pPr>
            <a:lvl2pPr marL="457200" algn="l" defTabSz="914400" rtl="0" eaLnBrk="1" latinLnBrk="0" hangingPunct="1">
              <a:lnSpc>
                <a:spcPct val="130000"/>
              </a:lnSpc>
              <a:defRPr sz="1800" kern="1200">
                <a:solidFill>
                  <a:srgbClr val="FFFFFF"/>
                </a:solidFill>
                <a:latin typeface="Arial"/>
                <a:ea typeface="+mn-ea"/>
                <a:cs typeface="+mn-cs"/>
              </a:defRPr>
            </a:lvl2pPr>
            <a:lvl3pPr marL="914400" algn="l" defTabSz="914400" rtl="0" eaLnBrk="1" latinLnBrk="0" hangingPunct="1">
              <a:lnSpc>
                <a:spcPct val="130000"/>
              </a:lnSpc>
              <a:defRPr sz="1800" kern="1200">
                <a:solidFill>
                  <a:srgbClr val="FFFFFF"/>
                </a:solidFill>
                <a:latin typeface="Arial"/>
                <a:ea typeface="+mn-ea"/>
                <a:cs typeface="+mn-cs"/>
              </a:defRPr>
            </a:lvl3pPr>
            <a:lvl4pPr marL="1371600" algn="l" defTabSz="914400" rtl="0" eaLnBrk="1" latinLnBrk="0" hangingPunct="1">
              <a:lnSpc>
                <a:spcPct val="130000"/>
              </a:lnSpc>
              <a:defRPr sz="1800" kern="1200">
                <a:solidFill>
                  <a:srgbClr val="FFFFFF"/>
                </a:solidFill>
                <a:latin typeface="Arial"/>
                <a:ea typeface="+mn-ea"/>
                <a:cs typeface="+mn-cs"/>
              </a:defRPr>
            </a:lvl4pPr>
            <a:lvl5pPr marL="1828800" algn="l" defTabSz="914400" rtl="0" eaLnBrk="1" latinLnBrk="0" hangingPunct="1">
              <a:lnSpc>
                <a:spcPct val="130000"/>
              </a:lnSpc>
              <a:defRPr sz="1800" kern="1200">
                <a:solidFill>
                  <a:srgbClr val="FFFFFF"/>
                </a:solidFill>
                <a:latin typeface="Arial"/>
                <a:ea typeface="+mn-ea"/>
                <a:cs typeface="+mn-cs"/>
              </a:defRPr>
            </a:lvl5pPr>
            <a:lvl6pPr marL="2286000" algn="l" defTabSz="914400" rtl="0" eaLnBrk="1" latinLnBrk="0" hangingPunct="1">
              <a:lnSpc>
                <a:spcPct val="130000"/>
              </a:lnSpc>
              <a:defRPr sz="1800" kern="1200">
                <a:solidFill>
                  <a:srgbClr val="FFFFFF"/>
                </a:solidFill>
                <a:latin typeface="Arial"/>
                <a:ea typeface="+mn-ea"/>
                <a:cs typeface="+mn-cs"/>
              </a:defRPr>
            </a:lvl6pPr>
            <a:lvl7pPr marL="2743200" algn="l" defTabSz="914400" rtl="0" eaLnBrk="1" latinLnBrk="0" hangingPunct="1">
              <a:lnSpc>
                <a:spcPct val="130000"/>
              </a:lnSpc>
              <a:defRPr sz="1800" kern="1200">
                <a:solidFill>
                  <a:srgbClr val="FFFFFF"/>
                </a:solidFill>
                <a:latin typeface="Arial"/>
                <a:ea typeface="+mn-ea"/>
                <a:cs typeface="+mn-cs"/>
              </a:defRPr>
            </a:lvl7pPr>
            <a:lvl8pPr marL="3200400" algn="l" defTabSz="914400" rtl="0" eaLnBrk="1" latinLnBrk="0" hangingPunct="1">
              <a:lnSpc>
                <a:spcPct val="130000"/>
              </a:lnSpc>
              <a:defRPr sz="1800" kern="1200">
                <a:solidFill>
                  <a:srgbClr val="FFFFFF"/>
                </a:solidFill>
                <a:latin typeface="Arial"/>
                <a:ea typeface="+mn-ea"/>
                <a:cs typeface="+mn-cs"/>
              </a:defRPr>
            </a:lvl8pPr>
            <a:lvl9pPr marL="3657600" algn="l" defTabSz="914400" rtl="0" eaLnBrk="1" latinLnBrk="0" hangingPunct="1">
              <a:lnSpc>
                <a:spcPct val="130000"/>
              </a:lnSpc>
              <a:defRPr sz="1800" kern="1200">
                <a:solidFill>
                  <a:srgbClr val="FFFFFF"/>
                </a:solidFill>
                <a:latin typeface="Arial"/>
                <a:ea typeface="+mn-ea"/>
                <a:cs typeface="+mn-cs"/>
              </a:defRPr>
            </a:lvl9pPr>
          </a:lstStyle>
          <a:p>
            <a:pPr algn="r"/>
            <a:r>
              <a:rPr kumimoji="1" lang="en-US" altLang="zh-CN" sz="2000" b="1">
                <a:solidFill>
                  <a:schemeClr val="accent3"/>
                </a:solidFill>
                <a:latin typeface="+mj-ea"/>
                <a:ea typeface="+mj-ea"/>
              </a:rPr>
              <a:t>03</a:t>
            </a:r>
            <a:endParaRPr/>
          </a:p>
        </p:txBody>
      </p:sp>
      <p:sp>
        <p:nvSpPr>
          <p:cNvPr id="15" name="Tencent"/>
          <p:cNvSpPr/>
          <p:nvPr/>
        </p:nvSpPr>
        <p:spPr>
          <a:xfrm>
            <a:off x="3233771" y="2471753"/>
            <a:ext cx="502062" cy="400110"/>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wrap="none" lIns="91440" tIns="45720" rIns="91440" bIns="45720" rtlCol="0" anchor="b" anchorCtr="0">
            <a:spAutoFit/>
          </a:bodyPr>
          <a:lstStyle>
            <a:defPPr>
              <a:defRPr lang="zh-CN"/>
            </a:defPPr>
            <a:lvl1pPr marL="0" algn="l" defTabSz="914400" rtl="0" eaLnBrk="1" latinLnBrk="0" hangingPunct="1">
              <a:lnSpc>
                <a:spcPct val="130000"/>
              </a:lnSpc>
              <a:defRPr sz="1800" kern="1200">
                <a:solidFill>
                  <a:srgbClr val="FFFFFF"/>
                </a:solidFill>
                <a:latin typeface="Arial"/>
                <a:ea typeface="+mn-ea"/>
                <a:cs typeface="+mn-cs"/>
              </a:defRPr>
            </a:lvl1pPr>
            <a:lvl2pPr marL="457200" algn="l" defTabSz="914400" rtl="0" eaLnBrk="1" latinLnBrk="0" hangingPunct="1">
              <a:lnSpc>
                <a:spcPct val="130000"/>
              </a:lnSpc>
              <a:defRPr sz="1800" kern="1200">
                <a:solidFill>
                  <a:srgbClr val="FFFFFF"/>
                </a:solidFill>
                <a:latin typeface="Arial"/>
                <a:ea typeface="+mn-ea"/>
                <a:cs typeface="+mn-cs"/>
              </a:defRPr>
            </a:lvl2pPr>
            <a:lvl3pPr marL="914400" algn="l" defTabSz="914400" rtl="0" eaLnBrk="1" latinLnBrk="0" hangingPunct="1">
              <a:lnSpc>
                <a:spcPct val="130000"/>
              </a:lnSpc>
              <a:defRPr sz="1800" kern="1200">
                <a:solidFill>
                  <a:srgbClr val="FFFFFF"/>
                </a:solidFill>
                <a:latin typeface="Arial"/>
                <a:ea typeface="+mn-ea"/>
                <a:cs typeface="+mn-cs"/>
              </a:defRPr>
            </a:lvl3pPr>
            <a:lvl4pPr marL="1371600" algn="l" defTabSz="914400" rtl="0" eaLnBrk="1" latinLnBrk="0" hangingPunct="1">
              <a:lnSpc>
                <a:spcPct val="130000"/>
              </a:lnSpc>
              <a:defRPr sz="1800" kern="1200">
                <a:solidFill>
                  <a:srgbClr val="FFFFFF"/>
                </a:solidFill>
                <a:latin typeface="Arial"/>
                <a:ea typeface="+mn-ea"/>
                <a:cs typeface="+mn-cs"/>
              </a:defRPr>
            </a:lvl4pPr>
            <a:lvl5pPr marL="1828800" algn="l" defTabSz="914400" rtl="0" eaLnBrk="1" latinLnBrk="0" hangingPunct="1">
              <a:lnSpc>
                <a:spcPct val="130000"/>
              </a:lnSpc>
              <a:defRPr sz="1800" kern="1200">
                <a:solidFill>
                  <a:srgbClr val="FFFFFF"/>
                </a:solidFill>
                <a:latin typeface="Arial"/>
                <a:ea typeface="+mn-ea"/>
                <a:cs typeface="+mn-cs"/>
              </a:defRPr>
            </a:lvl5pPr>
            <a:lvl6pPr marL="2286000" algn="l" defTabSz="914400" rtl="0" eaLnBrk="1" latinLnBrk="0" hangingPunct="1">
              <a:lnSpc>
                <a:spcPct val="130000"/>
              </a:lnSpc>
              <a:defRPr sz="1800" kern="1200">
                <a:solidFill>
                  <a:srgbClr val="FFFFFF"/>
                </a:solidFill>
                <a:latin typeface="Arial"/>
                <a:ea typeface="+mn-ea"/>
                <a:cs typeface="+mn-cs"/>
              </a:defRPr>
            </a:lvl6pPr>
            <a:lvl7pPr marL="2743200" algn="l" defTabSz="914400" rtl="0" eaLnBrk="1" latinLnBrk="0" hangingPunct="1">
              <a:lnSpc>
                <a:spcPct val="130000"/>
              </a:lnSpc>
              <a:defRPr sz="1800" kern="1200">
                <a:solidFill>
                  <a:srgbClr val="FFFFFF"/>
                </a:solidFill>
                <a:latin typeface="Arial"/>
                <a:ea typeface="+mn-ea"/>
                <a:cs typeface="+mn-cs"/>
              </a:defRPr>
            </a:lvl7pPr>
            <a:lvl8pPr marL="3200400" algn="l" defTabSz="914400" rtl="0" eaLnBrk="1" latinLnBrk="0" hangingPunct="1">
              <a:lnSpc>
                <a:spcPct val="130000"/>
              </a:lnSpc>
              <a:defRPr sz="1800" kern="1200">
                <a:solidFill>
                  <a:srgbClr val="FFFFFF"/>
                </a:solidFill>
                <a:latin typeface="Arial"/>
                <a:ea typeface="+mn-ea"/>
                <a:cs typeface="+mn-cs"/>
              </a:defRPr>
            </a:lvl8pPr>
            <a:lvl9pPr marL="3657600" algn="l" defTabSz="914400" rtl="0" eaLnBrk="1" latinLnBrk="0" hangingPunct="1">
              <a:lnSpc>
                <a:spcPct val="130000"/>
              </a:lnSpc>
              <a:defRPr sz="1800" kern="1200">
                <a:solidFill>
                  <a:srgbClr val="FFFFFF"/>
                </a:solidFill>
                <a:latin typeface="Arial"/>
                <a:ea typeface="+mn-ea"/>
                <a:cs typeface="+mn-cs"/>
              </a:defRPr>
            </a:lvl9pPr>
          </a:lstStyle>
          <a:p>
            <a:pPr algn="r"/>
            <a:r>
              <a:rPr kumimoji="1" lang="en-US" altLang="zh-CN" sz="2000" b="1">
                <a:solidFill>
                  <a:schemeClr val="accent1"/>
                </a:solidFill>
                <a:latin typeface="+mj-ea"/>
                <a:ea typeface="+mj-ea"/>
              </a:rPr>
              <a:t>01</a:t>
            </a:r>
            <a:endParaRPr/>
          </a:p>
        </p:txBody>
      </p:sp>
      <p:grpSp>
        <p:nvGrpSpPr>
          <p:cNvPr id="16" name="" descr="{&quot;isTemplate&quot;:true,&quot;type&quot;:&quot;list&quot;,&quot;alignment&quot;:&quot;left&quot;,&quot;alignmentVertical&quot;:&quot;top&quot;,&quot;canOmit&quot;:false,&quot;scalable&quot;:false,&quot;minItemsCount&quot;:-1}"/>
          <p:cNvGrpSpPr/>
          <p:nvPr/>
        </p:nvGrpSpPr>
        <p:grpSpPr>
          <a:xfrm>
            <a:off x="693309" y="1936566"/>
            <a:ext cx="10805382" cy="4512298"/>
            <a:chOff x="693309" y="1936566"/>
            <a:chExt cx="10805382" cy="4512298"/>
          </a:xfrm>
        </p:grpSpPr>
        <p:grpSp>
          <p:nvGrpSpPr>
            <p:cNvPr id="17" name=""/>
            <p:cNvGrpSpPr/>
            <p:nvPr/>
          </p:nvGrpSpPr>
          <p:grpSpPr>
            <a:xfrm>
              <a:off x="693309" y="1936566"/>
              <a:ext cx="5335969" cy="2160000"/>
              <a:chOff x="693309" y="1936566"/>
              <a:chExt cx="5335969" cy="2160000"/>
            </a:xfrm>
          </p:grpSpPr>
          <p:sp>
            <p:nvSpPr>
              <p:cNvPr id="18" name="椭圆 10" descr="{&quot;isTemplate&quot;:true,&quot;type&quot;:&quot;title&quot;,&quot;canOmit&quot;:false,&quot;range&quot;:0}"/>
              <p:cNvSpPr>
                <a:spLocks noChangeAspect="1"/>
              </p:cNvSpPr>
              <p:nvPr/>
            </p:nvSpPr>
            <p:spPr>
              <a:xfrm>
                <a:off x="3869278" y="1936566"/>
                <a:ext cx="2160000" cy="2160000"/>
              </a:xfrm>
              <a:prstGeom prst="ellipse">
                <a:avLst/>
              </a:prstGeom>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defPPr>
                  <a:defRPr lang="zh-CN"/>
                </a:defPPr>
                <a:lvl1pPr marL="0" algn="l" defTabSz="914400" rtl="0" eaLnBrk="1" latinLnBrk="0" hangingPunct="1">
                  <a:lnSpc>
                    <a:spcPct val="130000"/>
                  </a:lnSpc>
                  <a:defRPr sz="1800" kern="1200">
                    <a:solidFill>
                      <a:srgbClr val="FFFFFF"/>
                    </a:solidFill>
                    <a:latin typeface="Arial"/>
                    <a:ea typeface="+mn-ea"/>
                    <a:cs typeface="+mn-cs"/>
                  </a:defRPr>
                </a:lvl1pPr>
                <a:lvl2pPr marL="457200" algn="l" defTabSz="914400" rtl="0" eaLnBrk="1" latinLnBrk="0" hangingPunct="1">
                  <a:lnSpc>
                    <a:spcPct val="130000"/>
                  </a:lnSpc>
                  <a:defRPr sz="1800" kern="1200">
                    <a:solidFill>
                      <a:srgbClr val="FFFFFF"/>
                    </a:solidFill>
                    <a:latin typeface="Arial"/>
                    <a:ea typeface="+mn-ea"/>
                    <a:cs typeface="+mn-cs"/>
                  </a:defRPr>
                </a:lvl2pPr>
                <a:lvl3pPr marL="914400" algn="l" defTabSz="914400" rtl="0" eaLnBrk="1" latinLnBrk="0" hangingPunct="1">
                  <a:lnSpc>
                    <a:spcPct val="130000"/>
                  </a:lnSpc>
                  <a:defRPr sz="1800" kern="1200">
                    <a:solidFill>
                      <a:srgbClr val="FFFFFF"/>
                    </a:solidFill>
                    <a:latin typeface="Arial"/>
                    <a:ea typeface="+mn-ea"/>
                    <a:cs typeface="+mn-cs"/>
                  </a:defRPr>
                </a:lvl3pPr>
                <a:lvl4pPr marL="1371600" algn="l" defTabSz="914400" rtl="0" eaLnBrk="1" latinLnBrk="0" hangingPunct="1">
                  <a:lnSpc>
                    <a:spcPct val="130000"/>
                  </a:lnSpc>
                  <a:defRPr sz="1800" kern="1200">
                    <a:solidFill>
                      <a:srgbClr val="FFFFFF"/>
                    </a:solidFill>
                    <a:latin typeface="Arial"/>
                    <a:ea typeface="+mn-ea"/>
                    <a:cs typeface="+mn-cs"/>
                  </a:defRPr>
                </a:lvl4pPr>
                <a:lvl5pPr marL="1828800" algn="l" defTabSz="914400" rtl="0" eaLnBrk="1" latinLnBrk="0" hangingPunct="1">
                  <a:lnSpc>
                    <a:spcPct val="130000"/>
                  </a:lnSpc>
                  <a:defRPr sz="1800" kern="1200">
                    <a:solidFill>
                      <a:srgbClr val="FFFFFF"/>
                    </a:solidFill>
                    <a:latin typeface="Arial"/>
                    <a:ea typeface="+mn-ea"/>
                    <a:cs typeface="+mn-cs"/>
                  </a:defRPr>
                </a:lvl5pPr>
                <a:lvl6pPr marL="2286000" algn="l" defTabSz="914400" rtl="0" eaLnBrk="1" latinLnBrk="0" hangingPunct="1">
                  <a:lnSpc>
                    <a:spcPct val="130000"/>
                  </a:lnSpc>
                  <a:defRPr sz="1800" kern="1200">
                    <a:solidFill>
                      <a:srgbClr val="FFFFFF"/>
                    </a:solidFill>
                    <a:latin typeface="Arial"/>
                    <a:ea typeface="+mn-ea"/>
                    <a:cs typeface="+mn-cs"/>
                  </a:defRPr>
                </a:lvl6pPr>
                <a:lvl7pPr marL="2743200" algn="l" defTabSz="914400" rtl="0" eaLnBrk="1" latinLnBrk="0" hangingPunct="1">
                  <a:lnSpc>
                    <a:spcPct val="130000"/>
                  </a:lnSpc>
                  <a:defRPr sz="1800" kern="1200">
                    <a:solidFill>
                      <a:srgbClr val="FFFFFF"/>
                    </a:solidFill>
                    <a:latin typeface="Arial"/>
                    <a:ea typeface="+mn-ea"/>
                    <a:cs typeface="+mn-cs"/>
                  </a:defRPr>
                </a:lvl7pPr>
                <a:lvl8pPr marL="3200400" algn="l" defTabSz="914400" rtl="0" eaLnBrk="1" latinLnBrk="0" hangingPunct="1">
                  <a:lnSpc>
                    <a:spcPct val="130000"/>
                  </a:lnSpc>
                  <a:defRPr sz="1800" kern="1200">
                    <a:solidFill>
                      <a:srgbClr val="FFFFFF"/>
                    </a:solidFill>
                    <a:latin typeface="Arial"/>
                    <a:ea typeface="+mn-ea"/>
                    <a:cs typeface="+mn-cs"/>
                  </a:defRPr>
                </a:lvl8pPr>
                <a:lvl9pPr marL="3657600" algn="l" defTabSz="914400" rtl="0" eaLnBrk="1" latinLnBrk="0" hangingPunct="1">
                  <a:lnSpc>
                    <a:spcPct val="130000"/>
                  </a:lnSpc>
                  <a:defRPr sz="1800" kern="1200">
                    <a:solidFill>
                      <a:srgbClr val="FFFFFF"/>
                    </a:solidFill>
                    <a:latin typeface="Arial"/>
                    <a:ea typeface="+mn-ea"/>
                    <a:cs typeface="+mn-cs"/>
                  </a:defRPr>
                </a:lvl9pPr>
              </a:lstStyle>
              <a:p>
                <a:pPr algn="ctr"/>
                <a:r>
                  <a:rPr kumimoji="1" lang="zh-CN" altLang="en-US" sz="2200" b="1">
                    <a:solidFill>
                      <a:schemeClr val="bg1"/>
                    </a:solidFill>
                    <a:latin typeface="+mj-ea"/>
                    <a:ea typeface="+mj-ea"/>
                  </a:rPr>
                  <a:t>需求分析：明确培训课件的目标和对象</a:t>
                </a:r>
                <a:endParaRPr kumimoji="1" lang="en-US" altLang="zh-CN" sz="2200" b="1">
                  <a:solidFill>
                    <a:schemeClr val="bg1"/>
                  </a:solidFill>
                  <a:latin typeface="+mj-ea"/>
                  <a:ea typeface="+mj-ea"/>
                </a:endParaRPr>
              </a:p>
            </p:txBody>
          </p:sp>
          <p:sp>
            <p:nvSpPr>
              <p:cNvPr id="19" name="Tencent" descr="{&quot;isTemplate&quot;:true,&quot;type&quot;:&quot;content&quot;,&quot;canOmit&quot;:true,&quot;range&quot;:0}"/>
              <p:cNvSpPr txBox="1"/>
              <p:nvPr/>
            </p:nvSpPr>
            <p:spPr>
              <a:xfrm>
                <a:off x="693309" y="2888139"/>
                <a:ext cx="3042524" cy="1150792"/>
              </a:xfrm>
              <a:prstGeom prst="rect">
                <a:avLst/>
              </a:prstGeom>
              <a:noFill/>
            </p:spPr>
            <p:txBody>
              <a:bodyPr wrap="square" rtlCol="0">
                <a:noAutofit/>
              </a:bodyPr>
              <a:lstStyle>
                <a:defPPr>
                  <a:defRPr lang="zh-CN"/>
                </a:defPPr>
                <a:lvl1pPr marL="0" algn="l" defTabSz="914400" rtl="0" eaLnBrk="1" latinLnBrk="0" hangingPunct="1">
                  <a:lnSpc>
                    <a:spcPct val="130000"/>
                  </a:lnSpc>
                  <a:defRPr sz="1800" kern="1200">
                    <a:solidFill>
                      <a:schemeClr val="tx1"/>
                    </a:solidFill>
                    <a:latin typeface="+mn-lt"/>
                    <a:ea typeface="+mn-ea"/>
                    <a:cs typeface="+mn-cs"/>
                  </a:defRPr>
                </a:lvl1pPr>
                <a:lvl2pPr marL="457200" algn="l" defTabSz="914400" rtl="0" eaLnBrk="1" latinLnBrk="0" hangingPunct="1">
                  <a:lnSpc>
                    <a:spcPct val="130000"/>
                  </a:lnSpc>
                  <a:defRPr sz="1800" kern="1200">
                    <a:solidFill>
                      <a:schemeClr val="tx1"/>
                    </a:solidFill>
                    <a:latin typeface="+mn-lt"/>
                    <a:ea typeface="+mn-ea"/>
                    <a:cs typeface="+mn-cs"/>
                  </a:defRPr>
                </a:lvl2pPr>
                <a:lvl3pPr marL="914400" algn="l" defTabSz="914400" rtl="0" eaLnBrk="1" latinLnBrk="0" hangingPunct="1">
                  <a:lnSpc>
                    <a:spcPct val="130000"/>
                  </a:lnSpc>
                  <a:defRPr sz="1800" kern="1200">
                    <a:solidFill>
                      <a:schemeClr val="tx1"/>
                    </a:solidFill>
                    <a:latin typeface="+mn-lt"/>
                    <a:ea typeface="+mn-ea"/>
                    <a:cs typeface="+mn-cs"/>
                  </a:defRPr>
                </a:lvl3pPr>
                <a:lvl4pPr marL="1371600" algn="l" defTabSz="914400" rtl="0" eaLnBrk="1" latinLnBrk="0" hangingPunct="1">
                  <a:lnSpc>
                    <a:spcPct val="130000"/>
                  </a:lnSpc>
                  <a:defRPr sz="1800" kern="1200">
                    <a:solidFill>
                      <a:schemeClr val="tx1"/>
                    </a:solidFill>
                    <a:latin typeface="+mn-lt"/>
                    <a:ea typeface="+mn-ea"/>
                    <a:cs typeface="+mn-cs"/>
                  </a:defRPr>
                </a:lvl4pPr>
                <a:lvl5pPr marL="1828800" algn="l" defTabSz="914400" rtl="0" eaLnBrk="1" latinLnBrk="0" hangingPunct="1">
                  <a:lnSpc>
                    <a:spcPct val="130000"/>
                  </a:lnSpc>
                  <a:defRPr sz="1800" kern="1200">
                    <a:solidFill>
                      <a:schemeClr val="tx1"/>
                    </a:solidFill>
                    <a:latin typeface="+mn-lt"/>
                    <a:ea typeface="+mn-ea"/>
                    <a:cs typeface="+mn-cs"/>
                  </a:defRPr>
                </a:lvl5pPr>
                <a:lvl6pPr marL="2286000" algn="l" defTabSz="914400" rtl="0" eaLnBrk="1" latinLnBrk="0" hangingPunct="1">
                  <a:lnSpc>
                    <a:spcPct val="130000"/>
                  </a:lnSpc>
                  <a:defRPr sz="1800" kern="1200">
                    <a:solidFill>
                      <a:schemeClr val="tx1"/>
                    </a:solidFill>
                    <a:latin typeface="+mn-lt"/>
                    <a:ea typeface="+mn-ea"/>
                    <a:cs typeface="+mn-cs"/>
                  </a:defRPr>
                </a:lvl6pPr>
                <a:lvl7pPr marL="2743200" algn="l" defTabSz="914400" rtl="0" eaLnBrk="1" latinLnBrk="0" hangingPunct="1">
                  <a:lnSpc>
                    <a:spcPct val="130000"/>
                  </a:lnSpc>
                  <a:defRPr sz="1800" kern="1200">
                    <a:solidFill>
                      <a:schemeClr val="tx1"/>
                    </a:solidFill>
                    <a:latin typeface="+mn-lt"/>
                    <a:ea typeface="+mn-ea"/>
                    <a:cs typeface="+mn-cs"/>
                  </a:defRPr>
                </a:lvl7pPr>
                <a:lvl8pPr marL="3200400" algn="l" defTabSz="914400" rtl="0" eaLnBrk="1" latinLnBrk="0" hangingPunct="1">
                  <a:lnSpc>
                    <a:spcPct val="130000"/>
                  </a:lnSpc>
                  <a:defRPr sz="1800" kern="1200">
                    <a:solidFill>
                      <a:schemeClr val="tx1"/>
                    </a:solidFill>
                    <a:latin typeface="+mn-lt"/>
                    <a:ea typeface="+mn-ea"/>
                    <a:cs typeface="+mn-cs"/>
                  </a:defRPr>
                </a:lvl8pPr>
                <a:lvl9pPr marL="3657600" algn="l" defTabSz="914400" rtl="0" eaLnBrk="1" latinLnBrk="0" hangingPunct="1">
                  <a:lnSpc>
                    <a:spcPct val="130000"/>
                  </a:lnSpc>
                  <a:defRPr sz="1800" kern="1200">
                    <a:solidFill>
                      <a:schemeClr val="tx1"/>
                    </a:solidFill>
                    <a:latin typeface="+mn-lt"/>
                    <a:ea typeface="+mn-ea"/>
                    <a:cs typeface="+mn-cs"/>
                  </a:defRPr>
                </a:lvl9pPr>
              </a:lstStyle>
              <a:p>
                <a:pPr marL="0" lvl="0" indent="-203200">
                  <a:lnSpc>
                    <a:spcPct val="130000"/>
                  </a:lnSpc>
                  <a:buFont typeface="Arial" pitchFamily="34" charset="0"/>
                  <a:buChar char="•"/>
                </a:pPr>
                <a:r>
                  <a:rPr lang="zh-CN" sz="1400">
                    <a:solidFill>
                      <a:schemeClr val="tx1">
                        <a:lumMod val="50000"/>
                        <a:lumOff val="50000"/>
                        <a:alpha val="100000"/>
                      </a:schemeClr>
                    </a:solidFill>
                    <a:latin typeface="Microsoft YaHei"/>
                    <a:ea typeface="Microsoft YaHei"/>
                  </a:rPr>
                  <a:t>确定培训内容和方法</a:t>
                </a:r>
                <a:endParaRPr/>
              </a:p>
              <a:p>
                <a:pPr marL="0" lvl="0" indent="-203200">
                  <a:lnSpc>
                    <a:spcPct val="130000"/>
                  </a:lnSpc>
                  <a:buFont typeface="Arial" pitchFamily="34" charset="0"/>
                  <a:buChar char="•"/>
                </a:pPr>
                <a:r>
                  <a:rPr lang="zh-CN" sz="1400">
                    <a:solidFill>
                      <a:schemeClr val="tx1">
                        <a:lumMod val="50000"/>
                        <a:lumOff val="50000"/>
                        <a:alpha val="100000"/>
                      </a:schemeClr>
                    </a:solidFill>
                    <a:latin typeface="Microsoft YaHei"/>
                    <a:ea typeface="Microsoft YaHei"/>
                  </a:rPr>
                  <a:t>制定制作计划和进度</a:t>
                </a:r>
                <a:endParaRPr/>
              </a:p>
            </p:txBody>
          </p:sp>
        </p:grpSp>
        <p:grpSp>
          <p:nvGrpSpPr>
            <p:cNvPr id="20" name=""/>
            <p:cNvGrpSpPr/>
            <p:nvPr/>
          </p:nvGrpSpPr>
          <p:grpSpPr>
            <a:xfrm>
              <a:off x="6162723" y="1936566"/>
              <a:ext cx="5335968" cy="2160000"/>
              <a:chOff x="6162723" y="1936566"/>
              <a:chExt cx="5335968" cy="2160000"/>
            </a:xfrm>
          </p:grpSpPr>
          <p:sp>
            <p:nvSpPr>
              <p:cNvPr id="21" name="Tencent" descr="{&quot;isTemplate&quot;:true,&quot;type&quot;:&quot;content&quot;,&quot;canOmit&quot;:true,&quot;range&quot;:0}"/>
              <p:cNvSpPr txBox="1"/>
              <p:nvPr/>
            </p:nvSpPr>
            <p:spPr>
              <a:xfrm>
                <a:off x="8456167" y="2890742"/>
                <a:ext cx="3042524" cy="1150792"/>
              </a:xfrm>
              <a:prstGeom prst="rect">
                <a:avLst/>
              </a:prstGeom>
              <a:noFill/>
            </p:spPr>
            <p:txBody>
              <a:bodyPr wrap="square" rtlCol="0">
                <a:noAutofit/>
              </a:bodyPr>
              <a:lstStyle>
                <a:defPPr>
                  <a:defRPr lang="zh-CN"/>
                </a:defPPr>
                <a:lvl1pPr marL="0" algn="l" defTabSz="914400" rtl="0" eaLnBrk="1" latinLnBrk="0" hangingPunct="1">
                  <a:lnSpc>
                    <a:spcPct val="130000"/>
                  </a:lnSpc>
                  <a:defRPr sz="1800" kern="1200">
                    <a:solidFill>
                      <a:schemeClr val="tx1"/>
                    </a:solidFill>
                    <a:latin typeface="+mn-lt"/>
                    <a:ea typeface="+mn-ea"/>
                    <a:cs typeface="+mn-cs"/>
                  </a:defRPr>
                </a:lvl1pPr>
                <a:lvl2pPr marL="457200" algn="l" defTabSz="914400" rtl="0" eaLnBrk="1" latinLnBrk="0" hangingPunct="1">
                  <a:lnSpc>
                    <a:spcPct val="130000"/>
                  </a:lnSpc>
                  <a:defRPr sz="1800" kern="1200">
                    <a:solidFill>
                      <a:schemeClr val="tx1"/>
                    </a:solidFill>
                    <a:latin typeface="+mn-lt"/>
                    <a:ea typeface="+mn-ea"/>
                    <a:cs typeface="+mn-cs"/>
                  </a:defRPr>
                </a:lvl2pPr>
                <a:lvl3pPr marL="914400" algn="l" defTabSz="914400" rtl="0" eaLnBrk="1" latinLnBrk="0" hangingPunct="1">
                  <a:lnSpc>
                    <a:spcPct val="130000"/>
                  </a:lnSpc>
                  <a:defRPr sz="1800" kern="1200">
                    <a:solidFill>
                      <a:schemeClr val="tx1"/>
                    </a:solidFill>
                    <a:latin typeface="+mn-lt"/>
                    <a:ea typeface="+mn-ea"/>
                    <a:cs typeface="+mn-cs"/>
                  </a:defRPr>
                </a:lvl3pPr>
                <a:lvl4pPr marL="1371600" algn="l" defTabSz="914400" rtl="0" eaLnBrk="1" latinLnBrk="0" hangingPunct="1">
                  <a:lnSpc>
                    <a:spcPct val="130000"/>
                  </a:lnSpc>
                  <a:defRPr sz="1800" kern="1200">
                    <a:solidFill>
                      <a:schemeClr val="tx1"/>
                    </a:solidFill>
                    <a:latin typeface="+mn-lt"/>
                    <a:ea typeface="+mn-ea"/>
                    <a:cs typeface="+mn-cs"/>
                  </a:defRPr>
                </a:lvl4pPr>
                <a:lvl5pPr marL="1828800" algn="l" defTabSz="914400" rtl="0" eaLnBrk="1" latinLnBrk="0" hangingPunct="1">
                  <a:lnSpc>
                    <a:spcPct val="130000"/>
                  </a:lnSpc>
                  <a:defRPr sz="1800" kern="1200">
                    <a:solidFill>
                      <a:schemeClr val="tx1"/>
                    </a:solidFill>
                    <a:latin typeface="+mn-lt"/>
                    <a:ea typeface="+mn-ea"/>
                    <a:cs typeface="+mn-cs"/>
                  </a:defRPr>
                </a:lvl5pPr>
                <a:lvl6pPr marL="2286000" algn="l" defTabSz="914400" rtl="0" eaLnBrk="1" latinLnBrk="0" hangingPunct="1">
                  <a:lnSpc>
                    <a:spcPct val="130000"/>
                  </a:lnSpc>
                  <a:defRPr sz="1800" kern="1200">
                    <a:solidFill>
                      <a:schemeClr val="tx1"/>
                    </a:solidFill>
                    <a:latin typeface="+mn-lt"/>
                    <a:ea typeface="+mn-ea"/>
                    <a:cs typeface="+mn-cs"/>
                  </a:defRPr>
                </a:lvl6pPr>
                <a:lvl7pPr marL="2743200" algn="l" defTabSz="914400" rtl="0" eaLnBrk="1" latinLnBrk="0" hangingPunct="1">
                  <a:lnSpc>
                    <a:spcPct val="130000"/>
                  </a:lnSpc>
                  <a:defRPr sz="1800" kern="1200">
                    <a:solidFill>
                      <a:schemeClr val="tx1"/>
                    </a:solidFill>
                    <a:latin typeface="+mn-lt"/>
                    <a:ea typeface="+mn-ea"/>
                    <a:cs typeface="+mn-cs"/>
                  </a:defRPr>
                </a:lvl7pPr>
                <a:lvl8pPr marL="3200400" algn="l" defTabSz="914400" rtl="0" eaLnBrk="1" latinLnBrk="0" hangingPunct="1">
                  <a:lnSpc>
                    <a:spcPct val="130000"/>
                  </a:lnSpc>
                  <a:defRPr sz="1800" kern="1200">
                    <a:solidFill>
                      <a:schemeClr val="tx1"/>
                    </a:solidFill>
                    <a:latin typeface="+mn-lt"/>
                    <a:ea typeface="+mn-ea"/>
                    <a:cs typeface="+mn-cs"/>
                  </a:defRPr>
                </a:lvl8pPr>
                <a:lvl9pPr marL="3657600" algn="l" defTabSz="914400" rtl="0" eaLnBrk="1" latinLnBrk="0" hangingPunct="1">
                  <a:lnSpc>
                    <a:spcPct val="130000"/>
                  </a:lnSpc>
                  <a:defRPr sz="1800" kern="1200">
                    <a:solidFill>
                      <a:schemeClr val="tx1"/>
                    </a:solidFill>
                    <a:latin typeface="+mn-lt"/>
                    <a:ea typeface="+mn-ea"/>
                    <a:cs typeface="+mn-cs"/>
                  </a:defRPr>
                </a:lvl9pPr>
              </a:lstStyle>
              <a:p>
                <a:pPr marL="0" lvl="0" indent="-203200">
                  <a:lnSpc>
                    <a:spcPct val="130000"/>
                  </a:lnSpc>
                  <a:buFont typeface="Arial" pitchFamily="34" charset="0"/>
                  <a:buChar char="•"/>
                </a:pPr>
                <a:r>
                  <a:rPr lang="zh-CN" sz="1400">
                    <a:solidFill>
                      <a:schemeClr val="tx1">
                        <a:lumMod val="50000"/>
                        <a:lumOff val="50000"/>
                        <a:alpha val="100000"/>
                      </a:schemeClr>
                    </a:solidFill>
                    <a:latin typeface="Microsoft YaHei"/>
                    <a:ea typeface="Microsoft YaHei"/>
                  </a:rPr>
                  <a:t>保证素材的质量和合法性</a:t>
                </a:r>
                <a:endParaRPr/>
              </a:p>
              <a:p>
                <a:pPr marL="0" lvl="0" indent="-203200">
                  <a:lnSpc>
                    <a:spcPct val="130000"/>
                  </a:lnSpc>
                  <a:buFont typeface="Arial" pitchFamily="34" charset="0"/>
                  <a:buChar char="•"/>
                </a:pPr>
                <a:r>
                  <a:rPr lang="zh-CN" sz="1400">
                    <a:solidFill>
                      <a:schemeClr val="tx1">
                        <a:lumMod val="50000"/>
                        <a:lumOff val="50000"/>
                        <a:alpha val="100000"/>
                      </a:schemeClr>
                    </a:solidFill>
                    <a:latin typeface="Microsoft YaHei"/>
                    <a:ea typeface="Microsoft YaHei"/>
                  </a:rPr>
                  <a:t>便于后期制作和剪辑</a:t>
                </a:r>
                <a:endParaRPr/>
              </a:p>
            </p:txBody>
          </p:sp>
          <p:sp>
            <p:nvSpPr>
              <p:cNvPr id="22" name="椭圆 11" descr="{&quot;isTemplate&quot;:true,&quot;type&quot;:&quot;title&quot;,&quot;canOmit&quot;:false,&quot;range&quot;:0}"/>
              <p:cNvSpPr>
                <a:spLocks noChangeAspect="1"/>
              </p:cNvSpPr>
              <p:nvPr/>
            </p:nvSpPr>
            <p:spPr>
              <a:xfrm>
                <a:off x="6162723" y="1936566"/>
                <a:ext cx="2160000" cy="2160000"/>
              </a:xfrm>
              <a:prstGeom prst="ellipse">
                <a:avLst/>
              </a:prstGeom>
              <a:solidFill>
                <a:schemeClr val="accent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defPPr>
                  <a:defRPr lang="zh-CN"/>
                </a:defPPr>
                <a:lvl1pPr marL="0" algn="l" defTabSz="914400" rtl="0" eaLnBrk="1" latinLnBrk="0" hangingPunct="1">
                  <a:lnSpc>
                    <a:spcPct val="130000"/>
                  </a:lnSpc>
                  <a:defRPr sz="1800" kern="1200">
                    <a:solidFill>
                      <a:srgbClr val="FFFFFF"/>
                    </a:solidFill>
                    <a:latin typeface="Arial"/>
                    <a:ea typeface="+mn-ea"/>
                    <a:cs typeface="+mn-cs"/>
                  </a:defRPr>
                </a:lvl1pPr>
                <a:lvl2pPr marL="457200" algn="l" defTabSz="914400" rtl="0" eaLnBrk="1" latinLnBrk="0" hangingPunct="1">
                  <a:lnSpc>
                    <a:spcPct val="130000"/>
                  </a:lnSpc>
                  <a:defRPr sz="1800" kern="1200">
                    <a:solidFill>
                      <a:srgbClr val="FFFFFF"/>
                    </a:solidFill>
                    <a:latin typeface="Arial"/>
                    <a:ea typeface="+mn-ea"/>
                    <a:cs typeface="+mn-cs"/>
                  </a:defRPr>
                </a:lvl2pPr>
                <a:lvl3pPr marL="914400" algn="l" defTabSz="914400" rtl="0" eaLnBrk="1" latinLnBrk="0" hangingPunct="1">
                  <a:lnSpc>
                    <a:spcPct val="130000"/>
                  </a:lnSpc>
                  <a:defRPr sz="1800" kern="1200">
                    <a:solidFill>
                      <a:srgbClr val="FFFFFF"/>
                    </a:solidFill>
                    <a:latin typeface="Arial"/>
                    <a:ea typeface="+mn-ea"/>
                    <a:cs typeface="+mn-cs"/>
                  </a:defRPr>
                </a:lvl3pPr>
                <a:lvl4pPr marL="1371600" algn="l" defTabSz="914400" rtl="0" eaLnBrk="1" latinLnBrk="0" hangingPunct="1">
                  <a:lnSpc>
                    <a:spcPct val="130000"/>
                  </a:lnSpc>
                  <a:defRPr sz="1800" kern="1200">
                    <a:solidFill>
                      <a:srgbClr val="FFFFFF"/>
                    </a:solidFill>
                    <a:latin typeface="Arial"/>
                    <a:ea typeface="+mn-ea"/>
                    <a:cs typeface="+mn-cs"/>
                  </a:defRPr>
                </a:lvl4pPr>
                <a:lvl5pPr marL="1828800" algn="l" defTabSz="914400" rtl="0" eaLnBrk="1" latinLnBrk="0" hangingPunct="1">
                  <a:lnSpc>
                    <a:spcPct val="130000"/>
                  </a:lnSpc>
                  <a:defRPr sz="1800" kern="1200">
                    <a:solidFill>
                      <a:srgbClr val="FFFFFF"/>
                    </a:solidFill>
                    <a:latin typeface="Arial"/>
                    <a:ea typeface="+mn-ea"/>
                    <a:cs typeface="+mn-cs"/>
                  </a:defRPr>
                </a:lvl5pPr>
                <a:lvl6pPr marL="2286000" algn="l" defTabSz="914400" rtl="0" eaLnBrk="1" latinLnBrk="0" hangingPunct="1">
                  <a:lnSpc>
                    <a:spcPct val="130000"/>
                  </a:lnSpc>
                  <a:defRPr sz="1800" kern="1200">
                    <a:solidFill>
                      <a:srgbClr val="FFFFFF"/>
                    </a:solidFill>
                    <a:latin typeface="Arial"/>
                    <a:ea typeface="+mn-ea"/>
                    <a:cs typeface="+mn-cs"/>
                  </a:defRPr>
                </a:lvl6pPr>
                <a:lvl7pPr marL="2743200" algn="l" defTabSz="914400" rtl="0" eaLnBrk="1" latinLnBrk="0" hangingPunct="1">
                  <a:lnSpc>
                    <a:spcPct val="130000"/>
                  </a:lnSpc>
                  <a:defRPr sz="1800" kern="1200">
                    <a:solidFill>
                      <a:srgbClr val="FFFFFF"/>
                    </a:solidFill>
                    <a:latin typeface="Arial"/>
                    <a:ea typeface="+mn-ea"/>
                    <a:cs typeface="+mn-cs"/>
                  </a:defRPr>
                </a:lvl7pPr>
                <a:lvl8pPr marL="3200400" algn="l" defTabSz="914400" rtl="0" eaLnBrk="1" latinLnBrk="0" hangingPunct="1">
                  <a:lnSpc>
                    <a:spcPct val="130000"/>
                  </a:lnSpc>
                  <a:defRPr sz="1800" kern="1200">
                    <a:solidFill>
                      <a:srgbClr val="FFFFFF"/>
                    </a:solidFill>
                    <a:latin typeface="Arial"/>
                    <a:ea typeface="+mn-ea"/>
                    <a:cs typeface="+mn-cs"/>
                  </a:defRPr>
                </a:lvl8pPr>
                <a:lvl9pPr marL="3657600" algn="l" defTabSz="914400" rtl="0" eaLnBrk="1" latinLnBrk="0" hangingPunct="1">
                  <a:lnSpc>
                    <a:spcPct val="130000"/>
                  </a:lnSpc>
                  <a:defRPr sz="1800" kern="1200">
                    <a:solidFill>
                      <a:srgbClr val="FFFFFF"/>
                    </a:solidFill>
                    <a:latin typeface="Arial"/>
                    <a:ea typeface="+mn-ea"/>
                    <a:cs typeface="+mn-cs"/>
                  </a:defRPr>
                </a:lvl9pPr>
              </a:lstStyle>
              <a:p>
                <a:pPr algn="ctr"/>
                <a:r>
                  <a:rPr kumimoji="1" lang="zh-CN" altLang="en-US" sz="2200" b="1">
                    <a:solidFill>
                      <a:schemeClr val="bg1"/>
                    </a:solidFill>
                    <a:latin typeface="+mj-ea"/>
                    <a:ea typeface="+mj-ea"/>
                  </a:rPr>
                  <a:t>素材收集：收集和整理相关的图片、视频和音频素材</a:t>
                </a:r>
                <a:endParaRPr kumimoji="1" lang="en-US" altLang="zh-CN" sz="2200" b="1">
                  <a:solidFill>
                    <a:schemeClr val="bg1"/>
                  </a:solidFill>
                  <a:latin typeface="+mj-ea"/>
                  <a:ea typeface="+mj-ea"/>
                </a:endParaRPr>
              </a:p>
            </p:txBody>
          </p:sp>
        </p:grpSp>
        <p:grpSp>
          <p:nvGrpSpPr>
            <p:cNvPr id="23" name=""/>
            <p:cNvGrpSpPr/>
            <p:nvPr/>
          </p:nvGrpSpPr>
          <p:grpSpPr>
            <a:xfrm>
              <a:off x="693309" y="4243479"/>
              <a:ext cx="5335969" cy="2205385"/>
              <a:chOff x="693309" y="4243479"/>
              <a:chExt cx="5335969" cy="2205385"/>
            </a:xfrm>
          </p:grpSpPr>
          <p:sp>
            <p:nvSpPr>
              <p:cNvPr id="24" name="椭圆 12" descr="{&quot;isTemplate&quot;:true,&quot;type&quot;:&quot;title&quot;,&quot;canOmit&quot;:false,&quot;range&quot;:0}"/>
              <p:cNvSpPr>
                <a:spLocks noChangeAspect="1"/>
              </p:cNvSpPr>
              <p:nvPr/>
            </p:nvSpPr>
            <p:spPr>
              <a:xfrm>
                <a:off x="3869278" y="4243479"/>
                <a:ext cx="2160000" cy="2160000"/>
              </a:xfrm>
              <a:prstGeom prst="ellipse">
                <a:avLst/>
              </a:prstGeom>
              <a:solidFill>
                <a:schemeClr val="accent3"/>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defPPr>
                  <a:defRPr lang="zh-CN"/>
                </a:defPPr>
                <a:lvl1pPr marL="0" algn="l" defTabSz="914400" rtl="0" eaLnBrk="1" latinLnBrk="0" hangingPunct="1">
                  <a:lnSpc>
                    <a:spcPct val="130000"/>
                  </a:lnSpc>
                  <a:defRPr sz="1800" kern="1200">
                    <a:solidFill>
                      <a:srgbClr val="FFFFFF"/>
                    </a:solidFill>
                    <a:latin typeface="Arial"/>
                    <a:ea typeface="+mn-ea"/>
                    <a:cs typeface="+mn-cs"/>
                  </a:defRPr>
                </a:lvl1pPr>
                <a:lvl2pPr marL="457200" algn="l" defTabSz="914400" rtl="0" eaLnBrk="1" latinLnBrk="0" hangingPunct="1">
                  <a:lnSpc>
                    <a:spcPct val="130000"/>
                  </a:lnSpc>
                  <a:defRPr sz="1800" kern="1200">
                    <a:solidFill>
                      <a:srgbClr val="FFFFFF"/>
                    </a:solidFill>
                    <a:latin typeface="Arial"/>
                    <a:ea typeface="+mn-ea"/>
                    <a:cs typeface="+mn-cs"/>
                  </a:defRPr>
                </a:lvl2pPr>
                <a:lvl3pPr marL="914400" algn="l" defTabSz="914400" rtl="0" eaLnBrk="1" latinLnBrk="0" hangingPunct="1">
                  <a:lnSpc>
                    <a:spcPct val="130000"/>
                  </a:lnSpc>
                  <a:defRPr sz="1800" kern="1200">
                    <a:solidFill>
                      <a:srgbClr val="FFFFFF"/>
                    </a:solidFill>
                    <a:latin typeface="Arial"/>
                    <a:ea typeface="+mn-ea"/>
                    <a:cs typeface="+mn-cs"/>
                  </a:defRPr>
                </a:lvl3pPr>
                <a:lvl4pPr marL="1371600" algn="l" defTabSz="914400" rtl="0" eaLnBrk="1" latinLnBrk="0" hangingPunct="1">
                  <a:lnSpc>
                    <a:spcPct val="130000"/>
                  </a:lnSpc>
                  <a:defRPr sz="1800" kern="1200">
                    <a:solidFill>
                      <a:srgbClr val="FFFFFF"/>
                    </a:solidFill>
                    <a:latin typeface="Arial"/>
                    <a:ea typeface="+mn-ea"/>
                    <a:cs typeface="+mn-cs"/>
                  </a:defRPr>
                </a:lvl4pPr>
                <a:lvl5pPr marL="1828800" algn="l" defTabSz="914400" rtl="0" eaLnBrk="1" latinLnBrk="0" hangingPunct="1">
                  <a:lnSpc>
                    <a:spcPct val="130000"/>
                  </a:lnSpc>
                  <a:defRPr sz="1800" kern="1200">
                    <a:solidFill>
                      <a:srgbClr val="FFFFFF"/>
                    </a:solidFill>
                    <a:latin typeface="Arial"/>
                    <a:ea typeface="+mn-ea"/>
                    <a:cs typeface="+mn-cs"/>
                  </a:defRPr>
                </a:lvl5pPr>
                <a:lvl6pPr marL="2286000" algn="l" defTabSz="914400" rtl="0" eaLnBrk="1" latinLnBrk="0" hangingPunct="1">
                  <a:lnSpc>
                    <a:spcPct val="130000"/>
                  </a:lnSpc>
                  <a:defRPr sz="1800" kern="1200">
                    <a:solidFill>
                      <a:srgbClr val="FFFFFF"/>
                    </a:solidFill>
                    <a:latin typeface="Arial"/>
                    <a:ea typeface="+mn-ea"/>
                    <a:cs typeface="+mn-cs"/>
                  </a:defRPr>
                </a:lvl6pPr>
                <a:lvl7pPr marL="2743200" algn="l" defTabSz="914400" rtl="0" eaLnBrk="1" latinLnBrk="0" hangingPunct="1">
                  <a:lnSpc>
                    <a:spcPct val="130000"/>
                  </a:lnSpc>
                  <a:defRPr sz="1800" kern="1200">
                    <a:solidFill>
                      <a:srgbClr val="FFFFFF"/>
                    </a:solidFill>
                    <a:latin typeface="Arial"/>
                    <a:ea typeface="+mn-ea"/>
                    <a:cs typeface="+mn-cs"/>
                  </a:defRPr>
                </a:lvl7pPr>
                <a:lvl8pPr marL="3200400" algn="l" defTabSz="914400" rtl="0" eaLnBrk="1" latinLnBrk="0" hangingPunct="1">
                  <a:lnSpc>
                    <a:spcPct val="130000"/>
                  </a:lnSpc>
                  <a:defRPr sz="1800" kern="1200">
                    <a:solidFill>
                      <a:srgbClr val="FFFFFF"/>
                    </a:solidFill>
                    <a:latin typeface="Arial"/>
                    <a:ea typeface="+mn-ea"/>
                    <a:cs typeface="+mn-cs"/>
                  </a:defRPr>
                </a:lvl8pPr>
                <a:lvl9pPr marL="3657600" algn="l" defTabSz="914400" rtl="0" eaLnBrk="1" latinLnBrk="0" hangingPunct="1">
                  <a:lnSpc>
                    <a:spcPct val="130000"/>
                  </a:lnSpc>
                  <a:defRPr sz="1800" kern="1200">
                    <a:solidFill>
                      <a:srgbClr val="FFFFFF"/>
                    </a:solidFill>
                    <a:latin typeface="Arial"/>
                    <a:ea typeface="+mn-ea"/>
                    <a:cs typeface="+mn-cs"/>
                  </a:defRPr>
                </a:lvl9pPr>
              </a:lstStyle>
              <a:p>
                <a:pPr algn="ctr"/>
                <a:r>
                  <a:rPr kumimoji="1" lang="zh-CN" altLang="en-US" sz="2200" b="1">
                    <a:solidFill>
                      <a:schemeClr val="bg1"/>
                    </a:solidFill>
                    <a:latin typeface="+mj-ea"/>
                    <a:ea typeface="+mj-ea"/>
                  </a:rPr>
                  <a:t>设计制作：利用动画软件和剪辑软件制作动图视频</a:t>
                </a:r>
                <a:endParaRPr kumimoji="1" lang="en-US" altLang="zh-CN" sz="2200" b="1">
                  <a:solidFill>
                    <a:schemeClr val="bg1"/>
                  </a:solidFill>
                  <a:latin typeface="+mj-ea"/>
                  <a:ea typeface="+mj-ea"/>
                </a:endParaRPr>
              </a:p>
            </p:txBody>
          </p:sp>
          <p:sp>
            <p:nvSpPr>
              <p:cNvPr id="25" name="Tencent" descr="{&quot;isTemplate&quot;:true,&quot;type&quot;:&quot;content&quot;,&quot;canOmit&quot;:true,&quot;range&quot;:0}"/>
              <p:cNvSpPr txBox="1"/>
              <p:nvPr/>
            </p:nvSpPr>
            <p:spPr>
              <a:xfrm>
                <a:off x="693309" y="5298072"/>
                <a:ext cx="3042524" cy="1150792"/>
              </a:xfrm>
              <a:prstGeom prst="rect">
                <a:avLst/>
              </a:prstGeom>
              <a:noFill/>
            </p:spPr>
            <p:txBody>
              <a:bodyPr wrap="square" rtlCol="0">
                <a:noAutofit/>
              </a:bodyPr>
              <a:lstStyle>
                <a:defPPr>
                  <a:defRPr lang="zh-CN"/>
                </a:defPPr>
                <a:lvl1pPr marL="0" algn="l" defTabSz="914400" rtl="0" eaLnBrk="1" latinLnBrk="0" hangingPunct="1">
                  <a:lnSpc>
                    <a:spcPct val="130000"/>
                  </a:lnSpc>
                  <a:defRPr sz="1800" kern="1200">
                    <a:solidFill>
                      <a:schemeClr val="tx1"/>
                    </a:solidFill>
                    <a:latin typeface="+mn-lt"/>
                    <a:ea typeface="+mn-ea"/>
                    <a:cs typeface="+mn-cs"/>
                  </a:defRPr>
                </a:lvl1pPr>
                <a:lvl2pPr marL="457200" algn="l" defTabSz="914400" rtl="0" eaLnBrk="1" latinLnBrk="0" hangingPunct="1">
                  <a:lnSpc>
                    <a:spcPct val="130000"/>
                  </a:lnSpc>
                  <a:defRPr sz="1800" kern="1200">
                    <a:solidFill>
                      <a:schemeClr val="tx1"/>
                    </a:solidFill>
                    <a:latin typeface="+mn-lt"/>
                    <a:ea typeface="+mn-ea"/>
                    <a:cs typeface="+mn-cs"/>
                  </a:defRPr>
                </a:lvl2pPr>
                <a:lvl3pPr marL="914400" algn="l" defTabSz="914400" rtl="0" eaLnBrk="1" latinLnBrk="0" hangingPunct="1">
                  <a:lnSpc>
                    <a:spcPct val="130000"/>
                  </a:lnSpc>
                  <a:defRPr sz="1800" kern="1200">
                    <a:solidFill>
                      <a:schemeClr val="tx1"/>
                    </a:solidFill>
                    <a:latin typeface="+mn-lt"/>
                    <a:ea typeface="+mn-ea"/>
                    <a:cs typeface="+mn-cs"/>
                  </a:defRPr>
                </a:lvl3pPr>
                <a:lvl4pPr marL="1371600" algn="l" defTabSz="914400" rtl="0" eaLnBrk="1" latinLnBrk="0" hangingPunct="1">
                  <a:lnSpc>
                    <a:spcPct val="130000"/>
                  </a:lnSpc>
                  <a:defRPr sz="1800" kern="1200">
                    <a:solidFill>
                      <a:schemeClr val="tx1"/>
                    </a:solidFill>
                    <a:latin typeface="+mn-lt"/>
                    <a:ea typeface="+mn-ea"/>
                    <a:cs typeface="+mn-cs"/>
                  </a:defRPr>
                </a:lvl4pPr>
                <a:lvl5pPr marL="1828800" algn="l" defTabSz="914400" rtl="0" eaLnBrk="1" latinLnBrk="0" hangingPunct="1">
                  <a:lnSpc>
                    <a:spcPct val="130000"/>
                  </a:lnSpc>
                  <a:defRPr sz="1800" kern="1200">
                    <a:solidFill>
                      <a:schemeClr val="tx1"/>
                    </a:solidFill>
                    <a:latin typeface="+mn-lt"/>
                    <a:ea typeface="+mn-ea"/>
                    <a:cs typeface="+mn-cs"/>
                  </a:defRPr>
                </a:lvl5pPr>
                <a:lvl6pPr marL="2286000" algn="l" defTabSz="914400" rtl="0" eaLnBrk="1" latinLnBrk="0" hangingPunct="1">
                  <a:lnSpc>
                    <a:spcPct val="130000"/>
                  </a:lnSpc>
                  <a:defRPr sz="1800" kern="1200">
                    <a:solidFill>
                      <a:schemeClr val="tx1"/>
                    </a:solidFill>
                    <a:latin typeface="+mn-lt"/>
                    <a:ea typeface="+mn-ea"/>
                    <a:cs typeface="+mn-cs"/>
                  </a:defRPr>
                </a:lvl6pPr>
                <a:lvl7pPr marL="2743200" algn="l" defTabSz="914400" rtl="0" eaLnBrk="1" latinLnBrk="0" hangingPunct="1">
                  <a:lnSpc>
                    <a:spcPct val="130000"/>
                  </a:lnSpc>
                  <a:defRPr sz="1800" kern="1200">
                    <a:solidFill>
                      <a:schemeClr val="tx1"/>
                    </a:solidFill>
                    <a:latin typeface="+mn-lt"/>
                    <a:ea typeface="+mn-ea"/>
                    <a:cs typeface="+mn-cs"/>
                  </a:defRPr>
                </a:lvl7pPr>
                <a:lvl8pPr marL="3200400" algn="l" defTabSz="914400" rtl="0" eaLnBrk="1" latinLnBrk="0" hangingPunct="1">
                  <a:lnSpc>
                    <a:spcPct val="130000"/>
                  </a:lnSpc>
                  <a:defRPr sz="1800" kern="1200">
                    <a:solidFill>
                      <a:schemeClr val="tx1"/>
                    </a:solidFill>
                    <a:latin typeface="+mn-lt"/>
                    <a:ea typeface="+mn-ea"/>
                    <a:cs typeface="+mn-cs"/>
                  </a:defRPr>
                </a:lvl8pPr>
                <a:lvl9pPr marL="3657600" algn="l" defTabSz="914400" rtl="0" eaLnBrk="1" latinLnBrk="0" hangingPunct="1">
                  <a:lnSpc>
                    <a:spcPct val="130000"/>
                  </a:lnSpc>
                  <a:defRPr sz="1800" kern="1200">
                    <a:solidFill>
                      <a:schemeClr val="tx1"/>
                    </a:solidFill>
                    <a:latin typeface="+mn-lt"/>
                    <a:ea typeface="+mn-ea"/>
                    <a:cs typeface="+mn-cs"/>
                  </a:defRPr>
                </a:lvl9pPr>
              </a:lstStyle>
              <a:p>
                <a:pPr marL="0" lvl="0" indent="-203200">
                  <a:lnSpc>
                    <a:spcPct val="130000"/>
                  </a:lnSpc>
                  <a:buFont typeface="Arial" pitchFamily="34" charset="0"/>
                  <a:buChar char="•"/>
                </a:pPr>
                <a:r>
                  <a:rPr lang="zh-CN" sz="1400">
                    <a:solidFill>
                      <a:schemeClr val="tx1">
                        <a:lumMod val="50000"/>
                        <a:lumOff val="50000"/>
                        <a:alpha val="100000"/>
                      </a:schemeClr>
                    </a:solidFill>
                    <a:latin typeface="Microsoft YaHei"/>
                    <a:ea typeface="Microsoft YaHei"/>
                  </a:rPr>
                  <a:t>设计动画场景和元素</a:t>
                </a:r>
                <a:endParaRPr/>
              </a:p>
              <a:p>
                <a:pPr marL="0" lvl="0" indent="-203200">
                  <a:lnSpc>
                    <a:spcPct val="130000"/>
                  </a:lnSpc>
                  <a:buFont typeface="Arial" pitchFamily="34" charset="0"/>
                  <a:buChar char="•"/>
                </a:pPr>
                <a:r>
                  <a:rPr lang="zh-CN" sz="1400">
                    <a:solidFill>
                      <a:schemeClr val="tx1">
                        <a:lumMod val="50000"/>
                        <a:lumOff val="50000"/>
                        <a:alpha val="100000"/>
                      </a:schemeClr>
                    </a:solidFill>
                    <a:latin typeface="Microsoft YaHei"/>
                    <a:ea typeface="Microsoft YaHei"/>
                  </a:rPr>
                  <a:t>制作动画效果和特效</a:t>
                </a:r>
                <a:endParaRPr/>
              </a:p>
            </p:txBody>
          </p:sp>
        </p:grpSp>
        <p:grpSp>
          <p:nvGrpSpPr>
            <p:cNvPr id="26" name=""/>
            <p:cNvGrpSpPr/>
            <p:nvPr/>
          </p:nvGrpSpPr>
          <p:grpSpPr>
            <a:xfrm>
              <a:off x="6162723" y="4243479"/>
              <a:ext cx="5335968" cy="2205385"/>
              <a:chOff x="6162723" y="4243479"/>
              <a:chExt cx="5335968" cy="2205385"/>
            </a:xfrm>
          </p:grpSpPr>
          <p:sp>
            <p:nvSpPr>
              <p:cNvPr id="27" name="Tencent" descr="{&quot;isTemplate&quot;:true,&quot;type&quot;:&quot;content&quot;,&quot;canOmit&quot;:true,&quot;range&quot;:0}"/>
              <p:cNvSpPr txBox="1"/>
              <p:nvPr/>
            </p:nvSpPr>
            <p:spPr>
              <a:xfrm>
                <a:off x="8456167" y="5298072"/>
                <a:ext cx="3042524" cy="1150792"/>
              </a:xfrm>
              <a:prstGeom prst="rect">
                <a:avLst/>
              </a:prstGeom>
              <a:noFill/>
            </p:spPr>
            <p:txBody>
              <a:bodyPr wrap="square" rtlCol="0">
                <a:noAutofit/>
              </a:bodyPr>
              <a:lstStyle>
                <a:defPPr>
                  <a:defRPr lang="zh-CN"/>
                </a:defPPr>
                <a:lvl1pPr marL="0" algn="l" defTabSz="914400" rtl="0" eaLnBrk="1" latinLnBrk="0" hangingPunct="1">
                  <a:lnSpc>
                    <a:spcPct val="130000"/>
                  </a:lnSpc>
                  <a:defRPr sz="1800" kern="1200">
                    <a:solidFill>
                      <a:schemeClr val="tx1"/>
                    </a:solidFill>
                    <a:latin typeface="+mn-lt"/>
                    <a:ea typeface="+mn-ea"/>
                    <a:cs typeface="+mn-cs"/>
                  </a:defRPr>
                </a:lvl1pPr>
                <a:lvl2pPr marL="457200" algn="l" defTabSz="914400" rtl="0" eaLnBrk="1" latinLnBrk="0" hangingPunct="1">
                  <a:lnSpc>
                    <a:spcPct val="130000"/>
                  </a:lnSpc>
                  <a:defRPr sz="1800" kern="1200">
                    <a:solidFill>
                      <a:schemeClr val="tx1"/>
                    </a:solidFill>
                    <a:latin typeface="+mn-lt"/>
                    <a:ea typeface="+mn-ea"/>
                    <a:cs typeface="+mn-cs"/>
                  </a:defRPr>
                </a:lvl2pPr>
                <a:lvl3pPr marL="914400" algn="l" defTabSz="914400" rtl="0" eaLnBrk="1" latinLnBrk="0" hangingPunct="1">
                  <a:lnSpc>
                    <a:spcPct val="130000"/>
                  </a:lnSpc>
                  <a:defRPr sz="1800" kern="1200">
                    <a:solidFill>
                      <a:schemeClr val="tx1"/>
                    </a:solidFill>
                    <a:latin typeface="+mn-lt"/>
                    <a:ea typeface="+mn-ea"/>
                    <a:cs typeface="+mn-cs"/>
                  </a:defRPr>
                </a:lvl3pPr>
                <a:lvl4pPr marL="1371600" algn="l" defTabSz="914400" rtl="0" eaLnBrk="1" latinLnBrk="0" hangingPunct="1">
                  <a:lnSpc>
                    <a:spcPct val="130000"/>
                  </a:lnSpc>
                  <a:defRPr sz="1800" kern="1200">
                    <a:solidFill>
                      <a:schemeClr val="tx1"/>
                    </a:solidFill>
                    <a:latin typeface="+mn-lt"/>
                    <a:ea typeface="+mn-ea"/>
                    <a:cs typeface="+mn-cs"/>
                  </a:defRPr>
                </a:lvl4pPr>
                <a:lvl5pPr marL="1828800" algn="l" defTabSz="914400" rtl="0" eaLnBrk="1" latinLnBrk="0" hangingPunct="1">
                  <a:lnSpc>
                    <a:spcPct val="130000"/>
                  </a:lnSpc>
                  <a:defRPr sz="1800" kern="1200">
                    <a:solidFill>
                      <a:schemeClr val="tx1"/>
                    </a:solidFill>
                    <a:latin typeface="+mn-lt"/>
                    <a:ea typeface="+mn-ea"/>
                    <a:cs typeface="+mn-cs"/>
                  </a:defRPr>
                </a:lvl5pPr>
                <a:lvl6pPr marL="2286000" algn="l" defTabSz="914400" rtl="0" eaLnBrk="1" latinLnBrk="0" hangingPunct="1">
                  <a:lnSpc>
                    <a:spcPct val="130000"/>
                  </a:lnSpc>
                  <a:defRPr sz="1800" kern="1200">
                    <a:solidFill>
                      <a:schemeClr val="tx1"/>
                    </a:solidFill>
                    <a:latin typeface="+mn-lt"/>
                    <a:ea typeface="+mn-ea"/>
                    <a:cs typeface="+mn-cs"/>
                  </a:defRPr>
                </a:lvl6pPr>
                <a:lvl7pPr marL="2743200" algn="l" defTabSz="914400" rtl="0" eaLnBrk="1" latinLnBrk="0" hangingPunct="1">
                  <a:lnSpc>
                    <a:spcPct val="130000"/>
                  </a:lnSpc>
                  <a:defRPr sz="1800" kern="1200">
                    <a:solidFill>
                      <a:schemeClr val="tx1"/>
                    </a:solidFill>
                    <a:latin typeface="+mn-lt"/>
                    <a:ea typeface="+mn-ea"/>
                    <a:cs typeface="+mn-cs"/>
                  </a:defRPr>
                </a:lvl7pPr>
                <a:lvl8pPr marL="3200400" algn="l" defTabSz="914400" rtl="0" eaLnBrk="1" latinLnBrk="0" hangingPunct="1">
                  <a:lnSpc>
                    <a:spcPct val="130000"/>
                  </a:lnSpc>
                  <a:defRPr sz="1800" kern="1200">
                    <a:solidFill>
                      <a:schemeClr val="tx1"/>
                    </a:solidFill>
                    <a:latin typeface="+mn-lt"/>
                    <a:ea typeface="+mn-ea"/>
                    <a:cs typeface="+mn-cs"/>
                  </a:defRPr>
                </a:lvl8pPr>
                <a:lvl9pPr marL="3657600" algn="l" defTabSz="914400" rtl="0" eaLnBrk="1" latinLnBrk="0" hangingPunct="1">
                  <a:lnSpc>
                    <a:spcPct val="130000"/>
                  </a:lnSpc>
                  <a:defRPr sz="1800" kern="1200">
                    <a:solidFill>
                      <a:schemeClr val="tx1"/>
                    </a:solidFill>
                    <a:latin typeface="+mn-lt"/>
                    <a:ea typeface="+mn-ea"/>
                    <a:cs typeface="+mn-cs"/>
                  </a:defRPr>
                </a:lvl9pPr>
              </a:lstStyle>
              <a:p>
                <a:pPr marL="0" lvl="0" indent="-203200">
                  <a:lnSpc>
                    <a:spcPct val="130000"/>
                  </a:lnSpc>
                  <a:buFont typeface="Arial" pitchFamily="34" charset="0"/>
                  <a:buChar char="•"/>
                </a:pPr>
                <a:r>
                  <a:rPr lang="zh-CN" sz="1400">
                    <a:solidFill>
                      <a:schemeClr val="tx1">
                        <a:lumMod val="50000"/>
                        <a:lumOff val="50000"/>
                        <a:alpha val="100000"/>
                      </a:schemeClr>
                    </a:solidFill>
                    <a:latin typeface="Microsoft YaHei"/>
                    <a:ea typeface="Microsoft YaHei"/>
                  </a:rPr>
                  <a:t>保证视频质量和观看体验</a:t>
                </a:r>
                <a:endParaRPr/>
              </a:p>
              <a:p>
                <a:pPr marL="0" lvl="0" indent="-203200">
                  <a:lnSpc>
                    <a:spcPct val="130000"/>
                  </a:lnSpc>
                  <a:buFont typeface="Arial" pitchFamily="34" charset="0"/>
                  <a:buChar char="•"/>
                </a:pPr>
                <a:r>
                  <a:rPr lang="zh-CN" sz="1400">
                    <a:solidFill>
                      <a:schemeClr val="tx1">
                        <a:lumMod val="50000"/>
                        <a:lumOff val="50000"/>
                        <a:alpha val="100000"/>
                      </a:schemeClr>
                    </a:solidFill>
                    <a:latin typeface="Microsoft YaHei"/>
                    <a:ea typeface="Microsoft YaHei"/>
                  </a:rPr>
                  <a:t>符合培训课件的要求和标准</a:t>
                </a:r>
                <a:endParaRPr/>
              </a:p>
            </p:txBody>
          </p:sp>
          <p:sp>
            <p:nvSpPr>
              <p:cNvPr id="28" name="椭圆 13" descr="{&quot;isTemplate&quot;:true,&quot;type&quot;:&quot;title&quot;,&quot;canOmit&quot;:false,&quot;range&quot;:0}"/>
              <p:cNvSpPr>
                <a:spLocks noChangeAspect="1"/>
              </p:cNvSpPr>
              <p:nvPr/>
            </p:nvSpPr>
            <p:spPr>
              <a:xfrm>
                <a:off x="6162723" y="4243479"/>
                <a:ext cx="2160000" cy="2160000"/>
              </a:xfrm>
              <a:prstGeom prst="ellipse">
                <a:avLst/>
              </a:prstGeom>
              <a:solidFill>
                <a:schemeClr val="accent4"/>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defPPr>
                  <a:defRPr lang="zh-CN"/>
                </a:defPPr>
                <a:lvl1pPr marL="0" algn="l" defTabSz="914400" rtl="0" eaLnBrk="1" latinLnBrk="0" hangingPunct="1">
                  <a:lnSpc>
                    <a:spcPct val="130000"/>
                  </a:lnSpc>
                  <a:defRPr sz="1800" kern="1200">
                    <a:solidFill>
                      <a:srgbClr val="FFFFFF"/>
                    </a:solidFill>
                    <a:latin typeface="Arial"/>
                    <a:ea typeface="+mn-ea"/>
                    <a:cs typeface="+mn-cs"/>
                  </a:defRPr>
                </a:lvl1pPr>
                <a:lvl2pPr marL="457200" algn="l" defTabSz="914400" rtl="0" eaLnBrk="1" latinLnBrk="0" hangingPunct="1">
                  <a:lnSpc>
                    <a:spcPct val="130000"/>
                  </a:lnSpc>
                  <a:defRPr sz="1800" kern="1200">
                    <a:solidFill>
                      <a:srgbClr val="FFFFFF"/>
                    </a:solidFill>
                    <a:latin typeface="Arial"/>
                    <a:ea typeface="+mn-ea"/>
                    <a:cs typeface="+mn-cs"/>
                  </a:defRPr>
                </a:lvl2pPr>
                <a:lvl3pPr marL="914400" algn="l" defTabSz="914400" rtl="0" eaLnBrk="1" latinLnBrk="0" hangingPunct="1">
                  <a:lnSpc>
                    <a:spcPct val="130000"/>
                  </a:lnSpc>
                  <a:defRPr sz="1800" kern="1200">
                    <a:solidFill>
                      <a:srgbClr val="FFFFFF"/>
                    </a:solidFill>
                    <a:latin typeface="Arial"/>
                    <a:ea typeface="+mn-ea"/>
                    <a:cs typeface="+mn-cs"/>
                  </a:defRPr>
                </a:lvl3pPr>
                <a:lvl4pPr marL="1371600" algn="l" defTabSz="914400" rtl="0" eaLnBrk="1" latinLnBrk="0" hangingPunct="1">
                  <a:lnSpc>
                    <a:spcPct val="130000"/>
                  </a:lnSpc>
                  <a:defRPr sz="1800" kern="1200">
                    <a:solidFill>
                      <a:srgbClr val="FFFFFF"/>
                    </a:solidFill>
                    <a:latin typeface="Arial"/>
                    <a:ea typeface="+mn-ea"/>
                    <a:cs typeface="+mn-cs"/>
                  </a:defRPr>
                </a:lvl4pPr>
                <a:lvl5pPr marL="1828800" algn="l" defTabSz="914400" rtl="0" eaLnBrk="1" latinLnBrk="0" hangingPunct="1">
                  <a:lnSpc>
                    <a:spcPct val="130000"/>
                  </a:lnSpc>
                  <a:defRPr sz="1800" kern="1200">
                    <a:solidFill>
                      <a:srgbClr val="FFFFFF"/>
                    </a:solidFill>
                    <a:latin typeface="Arial"/>
                    <a:ea typeface="+mn-ea"/>
                    <a:cs typeface="+mn-cs"/>
                  </a:defRPr>
                </a:lvl5pPr>
                <a:lvl6pPr marL="2286000" algn="l" defTabSz="914400" rtl="0" eaLnBrk="1" latinLnBrk="0" hangingPunct="1">
                  <a:lnSpc>
                    <a:spcPct val="130000"/>
                  </a:lnSpc>
                  <a:defRPr sz="1800" kern="1200">
                    <a:solidFill>
                      <a:srgbClr val="FFFFFF"/>
                    </a:solidFill>
                    <a:latin typeface="Arial"/>
                    <a:ea typeface="+mn-ea"/>
                    <a:cs typeface="+mn-cs"/>
                  </a:defRPr>
                </a:lvl6pPr>
                <a:lvl7pPr marL="2743200" algn="l" defTabSz="914400" rtl="0" eaLnBrk="1" latinLnBrk="0" hangingPunct="1">
                  <a:lnSpc>
                    <a:spcPct val="130000"/>
                  </a:lnSpc>
                  <a:defRPr sz="1800" kern="1200">
                    <a:solidFill>
                      <a:srgbClr val="FFFFFF"/>
                    </a:solidFill>
                    <a:latin typeface="Arial"/>
                    <a:ea typeface="+mn-ea"/>
                    <a:cs typeface="+mn-cs"/>
                  </a:defRPr>
                </a:lvl7pPr>
                <a:lvl8pPr marL="3200400" algn="l" defTabSz="914400" rtl="0" eaLnBrk="1" latinLnBrk="0" hangingPunct="1">
                  <a:lnSpc>
                    <a:spcPct val="130000"/>
                  </a:lnSpc>
                  <a:defRPr sz="1800" kern="1200">
                    <a:solidFill>
                      <a:srgbClr val="FFFFFF"/>
                    </a:solidFill>
                    <a:latin typeface="Arial"/>
                    <a:ea typeface="+mn-ea"/>
                    <a:cs typeface="+mn-cs"/>
                  </a:defRPr>
                </a:lvl8pPr>
                <a:lvl9pPr marL="3657600" algn="l" defTabSz="914400" rtl="0" eaLnBrk="1" latinLnBrk="0" hangingPunct="1">
                  <a:lnSpc>
                    <a:spcPct val="130000"/>
                  </a:lnSpc>
                  <a:defRPr sz="1800" kern="1200">
                    <a:solidFill>
                      <a:srgbClr val="FFFFFF"/>
                    </a:solidFill>
                    <a:latin typeface="Arial"/>
                    <a:ea typeface="+mn-ea"/>
                    <a:cs typeface="+mn-cs"/>
                  </a:defRPr>
                </a:lvl9pPr>
              </a:lstStyle>
              <a:p>
                <a:pPr algn="ctr"/>
                <a:r>
                  <a:rPr kumimoji="1" lang="zh-CN" altLang="en-US" sz="2200" b="1">
                    <a:solidFill>
                      <a:schemeClr val="bg1"/>
                    </a:solidFill>
                    <a:latin typeface="+mj-ea"/>
                    <a:ea typeface="+mj-ea"/>
                  </a:rPr>
                  <a:t>后期处理：对动图视频进行剪辑、调色和音频处理</a:t>
                </a:r>
                <a:endParaRPr kumimoji="1" lang="en-US" altLang="zh-CN" sz="2200" b="1">
                  <a:solidFill>
                    <a:schemeClr val="bg1"/>
                  </a:solidFill>
                  <a:latin typeface="+mj-ea"/>
                  <a:ea typeface="+mj-ea"/>
                </a:endParaRPr>
              </a:p>
            </p:txBody>
          </p:sp>
        </p:grpSp>
      </p:grpSp>
      <p:sp>
        <p:nvSpPr>
          <p:cNvPr id="29" name="Tencent" descr="{&quot;isTemplate&quot;:true,&quot;type&quot;:&quot;title&quot;,&quot;canOmit&quot;:false,&quot;range&quot;:0}"/>
          <p:cNvSpPr txBox="1"/>
          <p:nvPr/>
        </p:nvSpPr>
        <p:spPr>
          <a:xfrm>
            <a:off x="753805" y="643889"/>
            <a:ext cx="10699750" cy="641350"/>
          </a:xfrm>
          <a:prstGeom prst="rect">
            <a:avLst/>
          </a:prstGeom>
          <a:noFill/>
        </p:spPr>
        <p:txBody>
          <a:bodyPr wrap="square" lIns="90000" tIns="46800" rIns="90000" bIns="46800" rtlCol="0" anchor="t" anchorCtr="0">
            <a:spAutoFit/>
          </a:bodyPr>
          <a:lstStyle>
            <a:defPPr>
              <a:defRPr lang="zh-CN"/>
            </a:defPPr>
            <a:lvl1pPr marL="0" algn="l" defTabSz="914400" rtl="0" eaLnBrk="1" latinLnBrk="0" hangingPunct="1">
              <a:lnSpc>
                <a:spcPct val="130000"/>
              </a:lnSpc>
              <a:defRPr sz="1800" kern="1200">
                <a:solidFill>
                  <a:schemeClr val="tx1"/>
                </a:solidFill>
                <a:latin typeface="+mn-lt"/>
                <a:ea typeface="+mn-ea"/>
                <a:cs typeface="+mn-cs"/>
              </a:defRPr>
            </a:lvl1pPr>
            <a:lvl2pPr marL="457200" algn="l" defTabSz="914400" rtl="0" eaLnBrk="1" latinLnBrk="0" hangingPunct="1">
              <a:lnSpc>
                <a:spcPct val="130000"/>
              </a:lnSpc>
              <a:defRPr sz="1800" kern="1200">
                <a:solidFill>
                  <a:schemeClr val="tx1"/>
                </a:solidFill>
                <a:latin typeface="+mn-lt"/>
                <a:ea typeface="+mn-ea"/>
                <a:cs typeface="+mn-cs"/>
              </a:defRPr>
            </a:lvl2pPr>
            <a:lvl3pPr marL="914400" algn="l" defTabSz="914400" rtl="0" eaLnBrk="1" latinLnBrk="0" hangingPunct="1">
              <a:lnSpc>
                <a:spcPct val="130000"/>
              </a:lnSpc>
              <a:defRPr sz="1800" kern="1200">
                <a:solidFill>
                  <a:schemeClr val="tx1"/>
                </a:solidFill>
                <a:latin typeface="+mn-lt"/>
                <a:ea typeface="+mn-ea"/>
                <a:cs typeface="+mn-cs"/>
              </a:defRPr>
            </a:lvl3pPr>
            <a:lvl4pPr marL="1371600" algn="l" defTabSz="914400" rtl="0" eaLnBrk="1" latinLnBrk="0" hangingPunct="1">
              <a:lnSpc>
                <a:spcPct val="130000"/>
              </a:lnSpc>
              <a:defRPr sz="1800" kern="1200">
                <a:solidFill>
                  <a:schemeClr val="tx1"/>
                </a:solidFill>
                <a:latin typeface="+mn-lt"/>
                <a:ea typeface="+mn-ea"/>
                <a:cs typeface="+mn-cs"/>
              </a:defRPr>
            </a:lvl4pPr>
            <a:lvl5pPr marL="1828800" algn="l" defTabSz="914400" rtl="0" eaLnBrk="1" latinLnBrk="0" hangingPunct="1">
              <a:lnSpc>
                <a:spcPct val="130000"/>
              </a:lnSpc>
              <a:defRPr sz="1800" kern="1200">
                <a:solidFill>
                  <a:schemeClr val="tx1"/>
                </a:solidFill>
                <a:latin typeface="+mn-lt"/>
                <a:ea typeface="+mn-ea"/>
                <a:cs typeface="+mn-cs"/>
              </a:defRPr>
            </a:lvl5pPr>
            <a:lvl6pPr marL="2286000" algn="l" defTabSz="914400" rtl="0" eaLnBrk="1" latinLnBrk="0" hangingPunct="1">
              <a:lnSpc>
                <a:spcPct val="130000"/>
              </a:lnSpc>
              <a:defRPr sz="1800" kern="1200">
                <a:solidFill>
                  <a:schemeClr val="tx1"/>
                </a:solidFill>
                <a:latin typeface="+mn-lt"/>
                <a:ea typeface="+mn-ea"/>
                <a:cs typeface="+mn-cs"/>
              </a:defRPr>
            </a:lvl6pPr>
            <a:lvl7pPr marL="2743200" algn="l" defTabSz="914400" rtl="0" eaLnBrk="1" latinLnBrk="0" hangingPunct="1">
              <a:lnSpc>
                <a:spcPct val="130000"/>
              </a:lnSpc>
              <a:defRPr sz="1800" kern="1200">
                <a:solidFill>
                  <a:schemeClr val="tx1"/>
                </a:solidFill>
                <a:latin typeface="+mn-lt"/>
                <a:ea typeface="+mn-ea"/>
                <a:cs typeface="+mn-cs"/>
              </a:defRPr>
            </a:lvl7pPr>
            <a:lvl8pPr marL="3200400" algn="l" defTabSz="914400" rtl="0" eaLnBrk="1" latinLnBrk="0" hangingPunct="1">
              <a:lnSpc>
                <a:spcPct val="130000"/>
              </a:lnSpc>
              <a:defRPr sz="1800" kern="1200">
                <a:solidFill>
                  <a:schemeClr val="tx1"/>
                </a:solidFill>
                <a:latin typeface="+mn-lt"/>
                <a:ea typeface="+mn-ea"/>
                <a:cs typeface="+mn-cs"/>
              </a:defRPr>
            </a:lvl8pPr>
            <a:lvl9pPr marL="3657600" algn="l" defTabSz="914400" rtl="0" eaLnBrk="1" latinLnBrk="0" hangingPunct="1">
              <a:lnSpc>
                <a:spcPct val="130000"/>
              </a:lnSpc>
              <a:defRPr sz="1800" kern="1200">
                <a:solidFill>
                  <a:schemeClr val="tx1"/>
                </a:solidFill>
                <a:latin typeface="+mn-lt"/>
                <a:ea typeface="+mn-ea"/>
                <a:cs typeface="+mn-cs"/>
              </a:defRPr>
            </a:lvl9pPr>
          </a:lstStyle>
          <a:p>
            <a:pPr algn="ctr"/>
            <a:r>
              <a:rPr lang="zh-CN" sz="3600" b="1">
                <a:latin typeface="微软雅黑"/>
                <a:ea typeface="微软雅黑"/>
              </a:rPr>
              <a:t>含动图视频安全教育培训课件的制作流程</a:t>
            </a:r>
            <a:endParaRPr lang="en-US" sz="3600" b="1">
              <a:latin typeface="微软雅黑"/>
              <a:ea typeface="微软雅黑"/>
            </a:endParaRPr>
          </a:p>
        </p:txBody>
      </p:sp>
    </p:spTree>
  </p:cSld>
  <p:clrMapOvr>
    <a:masterClrMapping/>
  </p:clrMapOvr>
  <p:transition/>
  <p:timing/>
</p:sld>
</file>

<file path=ppt/slides/slide12.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spTree>
      <p:nvGrpSpPr>
        <p:cNvPr id="1" name="" title=""/>
        <p:cNvGrpSpPr/>
        <p:nvPr/>
      </p:nvGrpSpPr>
      <p:grpSpPr>
        <a:xfrm>
          <a:off x="0" y="0"/>
          <a:ext cx="0" cy="0"/>
        </a:xfrm>
      </p:grpSpPr>
      <p:sp>
        <p:nvSpPr>
          <p:cNvPr id="2" name="New shape" title=""/>
          <p:cNvSpPr/>
          <p:nvPr/>
        </p:nvSpPr>
        <p:spPr>
          <a:xfrm>
            <a:off x="635000" y="635000"/>
            <a:ext cx="10922000" cy="5588000"/>
          </a:xfr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sz="1500" b="1">
                <a:solidFill>
                  <a:srgbClr val="000000"/>
                </a:solidFill>
                <a:latin typeface="Arial"/>
              </a:rPr>
              <a:t>以上内容仅为本文档的试下载部分，为可阅读页数的一半内容。如要下载或阅读全文，请访问：</a:t>
            </a:r>
            <a:r>
              <a:rPr sz="1500" b="1">
                <a:solidFill>
                  <a:srgbClr val="000000"/>
                </a:solidFill>
                <a:latin typeface="Arial"/>
                <a:hlinkClick r:id="rId2"/>
              </a:rPr>
              <a:t>https://d.book118.com/038035127003006040</a:t>
            </a:r>
          </a:p>
        </p:txBody>
      </p:sp>
    </p:spTree>
  </p:cSld>
  <p:clrMapOvr>
    <a:masterClrMapping/>
  </p:clrMapOvr>
  <p:transition/>
  <p:timing/>
</p:sld>
</file>

<file path=ppt/tags/tag1.xml><?xml version="1.0" encoding="utf-8"?>
<p:tagLst xmlns:p="http://schemas.openxmlformats.org/presentationml/2006/main">
                                                </p:tagLst>
</file>

<file path=ppt/theme/theme1.xml><?xml version="1.0" encoding="utf-8"?>
<a:theme xmlns:r="http://schemas.openxmlformats.org/officeDocument/2006/relationships"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Arial"/>
        <a:cs typeface="Arial"/>
        <a:font script="Jpan" typeface="ＭＳ%20Ｐゴシック"/>
        <a:font script="Hang" typeface="맑은%20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Arial"/>
        <a:cs typeface="Arial"/>
        <a:font script="Jpan" typeface="ＭＳ%20Ｐゴシック"/>
        <a:font script="Hang" typeface="맑은%20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2.xml><?xml version="1.0" encoding="utf-8"?>
<a:theme xmlns:r="http://schemas.openxmlformats.org/officeDocument/2006/relationships" xmlns:a="http://schemas.openxmlformats.org/drawingml/2006/main" name="Office 主题​​">
  <a:themeElements>
    <a:clrScheme name="template_ppt_techno_Silky_purple">
      <a:dk1>
        <a:srgbClr val="000000"/>
      </a:dk1>
      <a:lt1>
        <a:srgbClr val="FFFFFF"/>
      </a:lt1>
      <a:dk2>
        <a:srgbClr val="161433"/>
      </a:dk2>
      <a:lt2>
        <a:srgbClr val="DFDBF8"/>
      </a:lt2>
      <a:accent1>
        <a:srgbClr val="6154FA"/>
      </a:accent1>
      <a:accent2>
        <a:srgbClr val="7E75FE"/>
      </a:accent2>
      <a:accent3>
        <a:srgbClr val="3023D6"/>
      </a:accent3>
      <a:accent4>
        <a:srgbClr val="8533FE"/>
      </a:accent4>
      <a:accent5>
        <a:srgbClr val="B26BFF"/>
      </a:accent5>
      <a:accent6>
        <a:srgbClr val="6B23D7"/>
      </a:accent6>
      <a:hlink>
        <a:srgbClr val="175CEB"/>
      </a:hlink>
      <a:folHlink>
        <a:srgbClr val="81868F"/>
      </a:folHlink>
    </a:clrScheme>
    <a:fontScheme name="Arial Black-Arial">
      <a:majorFont>
        <a:latin typeface="Arial Black" panose="020b0a04020102020204"/>
        <a:ea typeface="微软雅黑"/>
        <a:cs typeface="Arial"/>
        <a:font script="Jpan" typeface="ＭＳ ゴシック"/>
        <a:font script="Hang" typeface="굴림"/>
        <a:font script="Hans" typeface="微软雅黑"/>
        <a:font script="Hant" typeface="微軟正黑體"/>
        <a:font script="Arab" typeface="Tahoma"/>
        <a:font script="Hebr" typeface="Tahoma"/>
        <a:font script="Thai" typeface="Frees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Verdana"/>
        <a:font script="Uigh" typeface="Microsoft Uighur"/>
        <a:font script="Geor" typeface="Sylfaen"/>
      </a:majorFont>
      <a:minorFont>
        <a:latin typeface="Arial"/>
        <a:ea typeface="黑体"/>
        <a:cs typeface="Arial"/>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theme>
</file>

<file path=docProps/app.xml><?xml version="1.0" encoding="utf-8"?>
<Properties xmlns:vt="http://schemas.openxmlformats.org/officeDocument/2006/docPropsVTypes" xmlns="http://schemas.openxmlformats.org/officeDocument/2006/extended-properties">
  <Company/>
  <PresentationFormat>On-screen Show (4:3)</PresentationFormat>
  <Paragraphs>86</Paragraphs>
  <Slides>12</Slides>
  <Notes>0</Notes>
  <TotalTime>1</TotalTime>
  <HiddenSlides>0</HiddenSlides>
  <MMClips>0</MMClips>
  <ScaleCrop>0</ScaleCrop>
  <HeadingPairs>
    <vt:vector baseType="variant" size="6">
      <vt:variant>
        <vt:lpstr>Fonts used</vt:lpstr>
      </vt:variant>
      <vt:variant>
        <vt:i4>8</vt:i4>
      </vt:variant>
      <vt:variant>
        <vt:lpstr>Theme</vt:lpstr>
      </vt:variant>
      <vt:variant>
        <vt:i4>1</vt:i4>
      </vt:variant>
      <vt:variant>
        <vt:lpstr>Slide Titles</vt:lpstr>
      </vt:variant>
      <vt:variant>
        <vt:i4>12</vt:i4>
      </vt:variant>
    </vt:vector>
  </HeadingPairs>
  <TitlesOfParts>
    <vt:vector baseType="lpstr" size="21">
      <vt:lpstr>Arial</vt:lpstr>
      <vt:lpstr>Calibri</vt:lpstr>
      <vt:lpstr>Arial Black</vt:lpstr>
      <vt:lpstr>微软雅黑</vt:lpstr>
      <vt:lpstr>黑体</vt:lpstr>
      <vt:lpstr>Microsoft YaHei</vt:lpstr>
      <vt:lpstr>Microsoft YaHei Light</vt:lpstr>
      <vt:lpstr>Microsoft Yahei</vt:lpstr>
      <vt:lpstr>Office Theme</vt:lpstr>
      <vt:lpstr>含动图视频安全教育培训课件负责人安全管理人员三级安全生产教育培训</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LinksUpToDate>0</LinksUpToDate>
  <SharedDoc>0</SharedDoc>
  <HyperlinksChanged>0</HyperlinksChanged>
  <Application>Microsoft Office PowerPoint</Application>
  <AppVersion>23.0200</AppVersion>
</Properties>
</file>

<file path=docProps/core.xml><?xml version="1.0" encoding="utf-8"?>
<cp:coreProperties xmlns:dc="http://purl.org/dc/elements/1.1/" xmlns:dcterms="http://purl.org/dc/terms/" xmlns:dcmitype="http://purl.org/dc/dcmitype/" xmlns:xsi="http://www.w3.org/2001/XMLSchema-instance" xmlns:cp="http://schemas.openxmlformats.org/package/2006/metadata/core-properties">
  <cp:revision>1</cp:revision>
  <cp:lastPrinted>2024-09-18T02:30:26.841</cp:lastPrinted>
  <dcterms:created xsi:type="dcterms:W3CDTF">2024-09-17T18:30:26Z</dcterms:created>
  <dcterms:modified xsi:type="dcterms:W3CDTF">2024-09-17T18:30:28Z</dcterms:modified>
</cp:coreProperties>
</file>