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0FE9-F58C-4619-9A7C-994750CD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F0C7D-5D62-420B-9526-0F0349FD4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D8D14-69EE-4404-82C5-A6384D59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3AC52-BFF5-4DFD-BA8E-A11B30BAE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57899-1FA5-4E21-9302-0DB4CF5B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88BCE-D0C1-468F-ABC9-3FCD38EE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CA5AC-2AA0-4B62-8AF6-2DD100A4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E6A9F-CF2E-4389-A2B4-AA133448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CF416-38D0-4D4F-94A5-FDF6354F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79858-9293-4381-8940-23D9E187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111BD-F644-475D-A1D0-F38A13F9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513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节后复工安全培训教育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节后复工常见安全隐患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安全防护措施与装备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落实企业安全责任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预防和减少安全事故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38" b="1843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55" r="32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节后复工时期是安全事故易发期，通过安全培训教育提高员工的安全意识和防范能力。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企业作为安全生产的责任主体，必须加强对员工的安全培训教育，确保员工掌握必要的安全知识和技能。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通过安全培训教育，使员工了解潜在的安全隐患和危险因素，掌握相应的应对措施，从而预防和减少安全事故的发生。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介绍企业的安全规章制度和操作规程，使员工了解并遵守各项安全规定。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针对不同岗位和工种，培训相应的安全操作技能，提高员工的安全操作水平。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通过分析典型的安全事故案例，使员工了解事故发生的原因和教训，增强员工的安全防范意识。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培训员工在紧急情况下的应急处理能力，包括火灾、触电、机械伤害等事故的应急处理措施。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节后复工常见安全隐患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节日期间设备长时间停用，可能导致设备性能下降、故障率增加。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节日期间可能忽视对设备的维护保养，造成设备带病运行。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设备的安全防护设施可能因节日期间的使用不当或损坏而缺失。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设备设施安全隐患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节日过后，作业人员可能还未完全进入工作状态，思想容易松懈。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作业人员思想松懈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作业人员可能因急于完成任务而忽视安全操作规程，导致事故发生。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部分作业人员安全意识薄弱，对潜在的危险认识不足。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作业人员安全隐患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安全标识不清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安全标识可能因节日期间的使用不当或损坏而变得模糊不清。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生产现场混乱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节日期间的生产现场可能因停工而混乱，增加事故发生的概率。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节日期间的环境因素（如温度、湿度等）可能发生变化，对生产安全造成影响。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833" r="11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42" r="16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生产环境安全隐患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设备设施安全操作规程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设备启动前检查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在启动设备前，必须进行全面的检查，包括电源、传动部分、安全防护装置等，确保设备处于良好状态。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设备运行中监控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设备运行过程中，要密切关注其运行状况，发现异常及时停机检查，避免事故发生。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设备停机后维护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设备停机后，要进行必要的维护和保养，确保设备在下次启动时能够正常运行。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作业人员必须按照要求穿戴好防护用品，如安全帽、工作服、劳保鞋等。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作业人员必须严格遵守安全操作规程，不得违章操作或冒险作业。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作业人员要时刻注意周围环境的变化，发现危险情况及时采取措施，确保自身和他人的安全。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注意周围环境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报告上级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作业人员应及时向上级报告紧急情况，以便得到及时的指导和支持。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采取应急措施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根据紧急情况的性质和影响程度，作业人员应采取相应的应急措施，如疏散人员、使用灭火器等，以减轻事故造成的损失。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在发生紧急情况时，作业人员应立即停机，切断电源，防止事故扩大。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https://d.book118.com/038035132114006032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2024-09-10T09:16:41.906</cp:lastPrinted>
  <dcterms:created xsi:type="dcterms:W3CDTF">2024-09-10T01:16:41Z</dcterms:created>
  <dcterms:modified xsi:type="dcterms:W3CDTF">2024-09-10T01:16:44Z</dcterms:modified>
</cp:coreProperties>
</file>