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3E569-D377-4384-89EF-E06160609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C39AF-F79F-472E-9A16-96ADBE77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BB52B-ED28-4A86-8BD4-D202DBEC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7DF96-0A77-4619-B491-79B68732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D5A4A-95C8-4623-ABA7-72D1E523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2E2A6-2ECD-4FB1-844E-CF58C2EA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E1E2E-C87D-47A2-A181-A2A58D42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CB7F1-E41E-48C4-B06D-B6959C98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AB7E9-FF86-4418-BFAB-9371977C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BBBDD-31B0-4A54-80D6-E05410FE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02EA-656D-483F-AB89-656FAB48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6006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秀山县锰行业分析报告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秀山县锰资源概况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锰行业市场供需分析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产业链延伸及附加值提升途径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发展趋势预测与风险防范措施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秀山县锰资源概况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19" r="29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地理位置及交通条件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交通条件便利，拥有公路、铁路和水路等交通方式。其中，渝怀铁路、渝湘高速、国道319线、国道326线等贯穿全境。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秀山县位于重庆市东南部，地处武陵山脉中段，四川盆地东南缘外侧。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锰矿资源储量与分布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秀山县锰矿资源丰富，已探明储量居全国前列，主要分布在溶溪镇、膏田镇、中平乡等地。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锰矿石类型以碳酸锰为主，伴有少量氧化锰，品位较高，易采易选。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目前，秀山县已建成多个锰矿开采和加工企业，形成了从锰矿开采、选矿到深加工的完整产业链。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随着科技的进步和市场需求的变化，秀山县锰行业正朝着精细化、高附加值方向发展。未来，将重点发展高纯度电解锰、四氧化三锰等高端锰系产品，提高资源利用效率和产品附加值。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同时，秀山县将加强生态环境保护，推进绿色矿山建设，实现锰矿资源的可持续开发利用。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16" b="541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92" b="559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开发利用现状及前景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锰行业市场供需分析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全球范围内，锰在钢铁、电池、化工等领域的应用广泛，尤其在新兴经济体如印度、东南亚等地区，基础设施建设及制造业发展带动锰需求增长。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随着我国经济结构的转型和环保要求的提高，高品质锰产品的需求逐渐上升，特别是在新能源汽车、储能电池等领域，对锰的需求呈现快速增长趋势。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锰矿资源储量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秀山县拥有丰富的锰矿资源，探明储量大，品位较高，为锰产品的生产提供了充足的原料保障。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秀山县锰产业经过多年发展，已形成一定的生产规模，拥有多家具备先进生产技术和设备的锰产品生产企业，具备较强的生产能力。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秀山县生产的锰产品品质优良，部分产品已达到国际先进水平，在国内外市场上享有较高的声誉。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秀山县锰产品供给能力评估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国际市场价格波动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受全球贸易形势、汇率波动、地缘政治等因素影响，国际锰市场价格呈现波动上涨趋势。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国内市场价格波动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受国内环保政策、产能调整、市场需求变化等因素影响，国内锰市场价格波动较大，但总体呈现上涨态势。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未来价格走势预测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以及新能源、新材料等领域的快速发展，预计未来锰市场需求将持续增长，价格总体呈上涨趋势。同时，国内外市场的价格波动也将受到贸易政策、汇率变化等多种因素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传统生产工艺流程介绍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5216" r="352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通过露天或地下开采方式，获取含锰矿石。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采用破碎、筛分、洗选等工艺，提高锰矿石品位。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运用高温熔炼技术，将锰矿石转化为锰铁合金或金属锰。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对锰铁合金或金属锰进行轧制、锻造、铸造等加工，生产不同规格和用途的锰产品。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减排技术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加强废气、废水、废渣等污染物的治理，推广清洁生产技术和环保设施，降低污染物排放。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资源综合利用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实现废渣、废水等资源化利用，提高资源利用效率，减少对环境的影响。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采用高效节能设备，如高效电机、变频器等，降低能源消耗。同时，优化工艺流程，提高能源利用效率。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节能减排技术应用推广情况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高附加值产品开发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加强新产品研发，开发高附加值、高性能的锰产品，提高产品竞争力和附加值。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引入人工智能、大数据等先进技术，实现生产过程的自动化和智能化，提高生产效率和产品质量。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研发低能耗、低排放、高效率的绿色制造技术，推动锰行业向绿色低碳方向发展。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未来技术创新方向探讨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产业链延伸及附加值提升途径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https://d.book118.com/038036006117006046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2024-09-27T18:26:01.899</cp:lastPrinted>
  <dcterms:created xsi:type="dcterms:W3CDTF">2024-09-27T10:26:01Z</dcterms:created>
  <dcterms:modified xsi:type="dcterms:W3CDTF">2024-09-27T10:26:04Z</dcterms:modified>
</cp:coreProperties>
</file>