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3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tags" Target="tags/tag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46876-B616-4CE0-A349-5B4B2F0FC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551D5-49BC-4D3D-BA44-01F12C5B8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058CA-C82C-4B61-A9CB-7CA7BB121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2930F-2DBE-44BB-89B0-23C4B482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824E24-6907-47C6-AEC5-63D93E6F7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47BB0-3D82-4FC5-845F-989717EAD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F5A83-F0F7-4FC1-86F0-78CE4E7FF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E24B6-D15C-464C-A20F-5C8E4886A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D2D74-FA7C-40EC-90C8-49199D0C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1AF94-4BCE-4CFA-AB93-B6EA58CA1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D31D7-6692-46E7-94FB-D1EEA7FB9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6057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恶性肿瘤监测与报告培训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恶性肿瘤监测方案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恶性肿瘤病例发现与确诊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恶性肿瘤监测与报告培训内容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恶性肿瘤监测与报告案例分析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89" r="297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21" r="284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恶性肿瘤是一种细胞异常增生形成的肿块，具有浸润、转移等恶性生物学行为，对患者的生命健康造成严重威胁。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根据组织来源和生物学特性，恶性肿瘤可分为上皮组织肿瘤、间叶组织肿瘤、淋巴造血组织肿瘤等。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恶性肿瘤的发生是多因素、多步骤的过程，涉及基因突变、细胞信号转导异常、表观遗传学改变等多个层面。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主要包括遗传因素、环境因素和行为因素，如长期吸烟、酗酒、不良饮食习惯等。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https://d.book118.com/038036057074006027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2024-09-05T11:43:05.829</cp:lastPrinted>
  <dcterms:created xsi:type="dcterms:W3CDTF">2024-09-05T03:43:05Z</dcterms:created>
  <dcterms:modified xsi:type="dcterms:W3CDTF">2024-09-05T03:43:07Z</dcterms:modified>
</cp:coreProperties>
</file>