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FE6BB-C684-4108-8F9A-A82D28040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F2476-788F-4BCC-B1F9-C56C440E2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2613C-D9F6-45B5-A35A-BB0A768A8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60CFC-0F1C-4A02-AC55-FCA4DCCE4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9172DD-4039-44ED-A009-25BA8298B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21890C-4247-467D-A638-BBC95D226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FD2ED3-4A7C-4AD4-8B01-AD4991007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8DC84-E040-4F04-AC21-C912547C2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14860-A157-4BB7-8950-E56EE267F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0406E-BC0D-4EAC-8C87-4EDEF2A87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08FF5-8655-422E-A0E1-6D5E144F5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36062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公司班组建设的创新思路总结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公司班组建设背景与意义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创新型班组构建策略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激励机制在班组建设中应用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培训体系完善及实施效果评估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沟通机制在班组管理中作用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持续改进方向与目标设定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公司班组建设背景与意义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班组建设水平参差不齐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不同企业、不同行业之间的班组建设水平存在较大差异，需要加强交流和学习。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传统班组管理模式存在不足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如缺乏灵活性、创新性和激励机制等，导致员工参与度低、工作效率不高。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现代企业发展趋势要求变革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随着市场竞争日益激烈，企业需要更加高效、灵活和创新的班组来快速响应市场变化。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创新发展必要性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提高员工参与度和满意度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通过创新班组建设模式，激发员工工作热情和创造力，提高员工对企业的认同感和归属感。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增强企业凝聚力和竞争力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优秀的班组是企业发展的重要基石，创新班组建设有助于增强企业凝聚力和整体竞争力。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适应市场变化和发展趋势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创新班组建设有助于企业更好地适应市场变化和发展趋势，把握市场机遇。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培养高素质人才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通过创新班组建设，培养和选拔具有高素质、高技能的人才，为企业发展提供强有力的人才支持。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提高生产效率和质量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优化班组工作流程和管理制度，提高生产效率和产品质量，降低生产成本。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推动企业创新和发展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激发员工创新意识和创新能力，推动企业技术创新、管理创新和商业模式创新。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创新型班组构建策略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确定班组建设的核心目标，如提高生产效率、降低成本、优化管理等。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针对公司战略和市场需求，明确班组的定位和发展方向。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设定可量化的指标和评估体系，确保目标的有效达成。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建立扁平化的组织结构，加强班组内部的沟通和协作。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推行跨部门、跨岗位的协作机制，实现资源共享和优势互补。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根据班组目标和任务，合理设置岗位和职责，避免职能重叠和缺失。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优化组织结构与职责划分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培育团队协作精神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强化团队意识和团队精神，鼓励员工相互支持和协作。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定期组织团队建设活动，增强团队凝聚力和向心力。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建立有效的激励机制，鼓励员工为团队目标贡献力量。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倡导开放、包容的氛围，鼓励员工提出创新意见和建议。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激励机制在班组建设中应用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0750" b="20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通过奖金、津贴、福利等方式，对班组员工的辛勤付出给予直接回报，激发其工作积极性和创造力。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注重员工的情感需求，通过表彰、荣誉、晋升等方式，满足员工的精神追求，增强其归属感和使命感。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精神激励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在制定激励方案时，充分考虑员工的物质和精神需求，确保二者相辅相成，共同推动班组建设向更高水平发展。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物质与精神激励并重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物质激励与精神激励相结合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多元化激励手段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除了传统的薪酬和福利外，还可以引入股权激励、员工持股计划等多元化激励手段，丰富班组建设的内涵和外延。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因人而异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针对不同员工的需求和动机，制定个性化的激励方案，如为技术型人才提供技能提升和培训机会，为管理型人才提供晋升和发展空间。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及时调整与更新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随着员工需求和企业战略的变化，及时对激励方案进行调整和更新，确保其始终具有吸引力和竞争力。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163" r="1716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个性化激励方案设计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https://d.book118.com/038036062056006040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2024-09-18T21:05:34.208</cp:lastPrinted>
  <dcterms:created xsi:type="dcterms:W3CDTF">2024-09-18T13:05:34Z</dcterms:created>
  <dcterms:modified xsi:type="dcterms:W3CDTF">2024-09-18T13:05:36Z</dcterms:modified>
</cp:coreProperties>
</file>