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D3132-2B89-4ED2-878D-0539D07EB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68550-739A-48B5-8F00-CB83E5ACC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AA875-FC08-42A4-AB47-1600E73CD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9D9DE-BEE2-4B8A-BF99-BFD572CA6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6B7FC4-D70F-464F-962D-809139F64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98173-2DBA-4FAD-9FA4-F118F3318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E81AA-0B2B-4AD7-B6EC-7484A097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0FAB0-69D6-4FF5-9E48-3BBBE8872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E372E-08DF-420C-9D9E-939AF1D4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AF7BC-B31D-4A76-AC94-2C51A7BF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207CC-D711-475A-8F51-4F72DF71E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61170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毛概中国人的自信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中国人的自信表现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毛概对于中国人自信的提升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中国人自信的挑战与对策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毛概对于提升中国人自信的启示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自信的内涵包括自我认知、自我评价、自我接纳和自我提升等方面。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自信是一种积极、肯定的心理状态，表现为对自我能力和价值的认同和信任。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自信是个人成长和成功的重要因素，能够激发人的潜能和创造力。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中国传统文化中强调自信的重要性，如“自信人生两百年，会当水击三千里”等诗句。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近代以来，中国经历了多次外来侵略和内部动荡，但中国人民始终保持着自信心和民族自豪感。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中国共产党领导人民进行革命、建设和改革的过程中，不断强调自信的力量，激发了人民的自信心和创造力。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中国人自信的历史渊源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毛概对于中国人自信的影响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毛泽东思想中的“自力更生、艰苦奋斗”等理念，强调了自信在革命和建设中的重要性。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毛泽东思想中的“人民群众是历史的创造者”等观点，提升了中国人民的自信心和民族自豪感。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毛泽东思想对于中国革命和建设的成功实践，进一步增强了中国人民的自信心和民族自豪感。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中国人的自信表现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文化自信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传承中华优秀传统文化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中国人对自身文化的深厚底蕴和独特价值有着坚定的自信，积极传承和弘扬中华优秀传统文化，如诗词、书法、戏曲等。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倡导社会主义核心价值观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文化自信还体现在对社会主义核心价值观的认同和践行上，如爱国主义、集体主义、社会公正等。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推动文化创新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在传承传统文化的同时，中国人也积极推动文化创新，让传统文化与现代文明相融合，创造出具有时代特色的新文化。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坚持中国特色社会主义道路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中国人对中国特色社会主义道路有着坚定的自信，认为这是实现中华民族伟大复兴的必由之路。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实现经济快速发展和社会长期稳定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中国特色社会主义道路在实践中取得了显著成就，如经济快速发展、社会长期稳定等，进一步增强了中国人的道路自信。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积极推动全球治理体系变革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中国人不仅对自身发展道路自信满满，还积极推动全球治理体系变革，为构建人类命运共同体贡献中国智慧和中国方案。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道路自信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4" r="197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坚持马克思主义指导地位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中国人对马克思主义理论有着深刻的认同和坚定的自信，认为这是揭示人类社会发展规律的科学理论。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推动马克思主义中国化时代化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在坚持马克思主义指导地位的同时，中国人也积极推动马克思主义中国化时代化，让马克思主义更好地指导中国实践。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弘扬科学精神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理论自信还体现在弘扬科学精神上，中国人倡导科学思维、科学方法和科学精神，推动社会科学发展。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理论自信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制度自信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制度自信并不意味着固步自封，中国人也积极借鉴人类文明有益成果，不断完善和发展自身制度。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借鉴人类文明有益成果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中国人对中国特色社会主义制度有着坚定的自信，认为这是保障人民根本利益、推动社会全面进步的好制度。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坚持和完善中国特色社会主义制度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在坚持和完善中国特色社会主义制度的同时，中国人也积极推进国家治理体系和治理能力现代化，提高制度执行力和治理效能。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推进国家治理体系和治理能力现代化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毛概对于中国人自信的提升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https://d.book118.com/038036117004006035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2024-09-13T16:17:59.902</cp:lastPrinted>
  <dcterms:created xsi:type="dcterms:W3CDTF">2024-09-13T08:17:59Z</dcterms:created>
  <dcterms:modified xsi:type="dcterms:W3CDTF">2024-09-13T08:18:01Z</dcterms:modified>
</cp:coreProperties>
</file>