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6D73-5C0E-4163-AE48-25FCB044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02E8C-FFB3-4562-A6AC-6263021E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759C5-EE66-43DD-BD86-9ACCCF98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078F3-61DD-4062-8A11-088178033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0D6DF-8C60-46B1-99C6-C5834B4E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3FE00-964A-42A8-8AC6-A0975E576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62041-AA4F-4A8D-948F-EE1B9625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309B1-FEE4-4E5C-B852-49E229738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86BD6-9DF2-4DC3-B410-6DCBC0111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B2914-D054-4E16-A7C1-486E16FD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4830B-D9E7-4F34-B662-9DDCFB2A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7055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相似三角形的识别ppt课件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相似三角形的定义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相似三角形的识别方法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相似三角形与全等三角形的关系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相似三角形在日常生活中的应用实例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相似三角形的定义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00" b="146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相似三角形是形状相同的三角形，对应角相等，对应边成比例。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相似三角形的判定方法有多种，包括SSS、SAS、ASA、AAS和HL等。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相似三角形的对应边长比例称为相似比，它是衡量两个三角形相似程度的重要指标。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相似三角形的数学定义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通过相似三角形，我们可以将一个复杂图形的性质和特征转移到另一个简单图形上，便于分析和计算。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相似三角形在解决实际问题中具有重要价值，如测量建筑物的高度、计算角度等。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360" b="2236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350" b="33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相似三角形在几何图形中具有广泛的应用，如测量、绘图和建筑设计等。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相似三角形的几何意义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19" b="871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相似三角形的性质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相似三角形的对应角相等，这是相似三角形的基本性质。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相似三角形的周长和面积比等于它们的相似比。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相似三角形的对应高、中线、角平分线的长度比也等于它们的相似比。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相似三角形的对应线段（如角平分线、中线等）之间的夹角等于它们所对应的角。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相似三角形的识别方法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3" r="263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总结词：不准确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详细描述：角角角（AAA）判定法是指如果两个三角形的所有角都相等，则这两个三角形相似。然而，这个判定方法是不准确的，因为即使所有角相等，两个三角形也可能不相似。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角角角（AAA）判定法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总结词：不适用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详细描述：边边角（SSA）判定法是指如果两个三角形的两边和夹角相等，则这两个三角形相似。然而，这个判定方法是不适用的，因为在三角形中，边边角相等不能保证两个三角形相似。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边边角（SSA）判定法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详细描述：边角边（SAS）判定法是指如果两个三角形的两边和夹角相等，则这两个三角形相似。这是最常用的判定方法之一，因为它既简单又准确。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边角边（SAS）判定法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详细描述：角边角（ASA）判定法是指如果两个三角形的两角和夹边相等，则这两个三角形相似。这也是一个准确的判定方法，常用于证明两个三角形相似。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角边角（ASA）判定法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总结词：准确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详细描述：角角边（AAS）判定法是指如果两个三角形的两角和一边相等，则这两个三角形相似。这个判定方法也是准确的，但相对于其他方法来说较为复杂。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角角边（AAS）判定法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https://d.book118.com/038037055022006036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2024-09-15T07:29:28.174</cp:lastPrinted>
  <dcterms:created xsi:type="dcterms:W3CDTF">2024-09-14T23:29:28Z</dcterms:created>
  <dcterms:modified xsi:type="dcterms:W3CDTF">2024-09-14T23:29:30Z</dcterms:modified>
</cp:coreProperties>
</file>