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E50B7-DF91-4E0B-A838-FA93A35D2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6F06E-AFD0-4D18-8B2D-BA0750471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7BFFA-2F7C-4826-BEA4-7AF869D57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91631-9F06-4141-88A9-0355C9A2C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A1E5DC-6A27-42EC-AC38-110C77D25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706FF0-0BA8-451E-BD7C-14880FCAF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DC090D-852B-4D60-8C60-675A63403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A004E-2CEE-4799-850B-CB85C8B39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359DC-1370-410A-9FB5-60C06E42D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317D3-9BE0-43D2-A3F2-3D1258AFB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FAA14-8E92-4178-9A15-621710147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3711705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护理部行风建设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护理部行风建设的内涵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护理部行风建设的重要性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护理部行风建设的实践与措施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护理部行风建设的成果与展望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50" r="2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随着社会的发展和进步，人们对医疗服务的需求日益增长，对护理服务的要求也越来越高。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社会环境的变化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护理行业作为医疗体系的重要组成部分，其行风建设对于提高医疗质量和患者满意度具有重要意义。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行业发展的需要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护理人员的职业道德和行风问题逐渐受到社会的关注，加强行风建设有助于提升护理人员形象和社会信任度。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护理人员职业道德的关注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良好的行风有助于增强患者对护理人员的信任，从而提高患者满意度。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培养优秀护理人才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行风建设有助于培养具有高尚职业道德的护理人才，为行业发展注入正能量。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促进护理行业发展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行风建设是护理行业发展的重要保障，能够提升整个行业的形象和社会认可度。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通过行风建设，强化护理人员的职业道德和行为规范，从而提高护理服务质量。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护理部行风建设的内涵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04" r="330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26" r="330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护理部行风的定义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护理部行风是护理人员职业道德、职业操守和职业素质的具体体现，是医院形象的重要组成部分。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护理部行风是指护理人员在从事护理工作中所表现出来的思想、态度、作风和行为。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护理工作是一项高度专业化的工作，需要护理人员具备丰富的医学知识和专业技能，能够为患者提供科学、专业的护理服务。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护理部行风具有专业性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护理工作的核心是服务患者，需要护理人员具备高度的责任心和同情心，能够关心、关爱患者，提供人性化的护理服务。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护理部行风具有服务性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护理工作需要遵循严格的规章制度和操作规程，需要护理人员具备高度的纪律性和规范意识，确保患者的安全和健康。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护理部行风具有规范性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护理部行风的特点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958" r="17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树立良好医院形象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通过行风建设，树立医院在公众心目中的良好形象，提高医院的知名度和美誉度，增强医院的综合竞争力。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提高护理人员的职业道德素质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通过行风建设，引导护理人员树立正确的职业观念，增强职业荣誉感和使命感，提高职业道德素质。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通过行风建设，促进护理人员不断学习、进步，提高专业水平和技能，为患者提供更加优质、高效的护理服务。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护理部行风建设的目标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护理部行风建设的重要性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通过行风建设，提高护理人员的职业素养和道德水平，确保提供优质的护理服务。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护理人员素质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强化护理操作规范，提高护理行为的准确性和安全性，降低护理差错和事故的发生率。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良好的行风建设有助于提高患者对护理工作的满意度，增强患者对医院的信任感。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通过优秀的行风建设，提升医院的整体形象，树立良好的品牌形象。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社会声誉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患者推荐率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良好的行风建设有助于提高医院的社会声誉，吸引更多的患者前来就诊。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优质的护理服务能够增加患者对医院的推荐率，扩大医院的影响力和知名度。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提升医院形象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通过行风建设，加强护理人员与患者及其家属的沟通与互动，增进相互理解与信任。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292" r="112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沟通与互动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建立健全的纠纷处理机制，及时妥善处理医患矛盾，维护和谐的医患关系。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纠纷处理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开展患者健康教育活动，提高患者对疾病的认识和自我管理能力，减少医疗纠纷的发生。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患者健康教育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促进医患关系和谐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https://d.book118.com/038037117050006047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2024-09-28T15:59:49.602</cp:lastPrinted>
  <dcterms:created xsi:type="dcterms:W3CDTF">2024-09-28T07:59:49Z</dcterms:created>
  <dcterms:modified xsi:type="dcterms:W3CDTF">2024-09-28T07:59:51Z</dcterms:modified>
</cp:coreProperties>
</file>