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34AB9-F04C-4A38-9CDE-EB82A20C1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855D4-E11B-4305-9C0F-7E99F894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325D-9705-43A6-90CB-90E038C7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D2BF1-ED9B-4F5C-B7D0-5A33DCBF5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3D4A3-5A62-46A4-998A-E9579B86A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302F9-258A-4392-AD2E-BC3F202F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9E36D-3583-4E34-BB33-CFE3B5AC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39D54-DEBB-4A41-BA1A-2587AFB0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676EB-E4BD-465D-83C2-426DF905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0A6E-D548-465F-8714-35F94222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63A43-F798-4E89-B145-E0242150F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1014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心理委员培训之会谈技巧分享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会谈技巧概述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倾听与表达技巧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提问与澄清技巧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会谈技巧应用案例分析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随着社会对学生心理健康的日益关注，心理委员的角色逐渐受到重视。为了提高心理委员的会谈技巧，提升学生心理健康服务的水平，本次培训应运而生。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通过培训，使心理委员掌握有效的会谈技巧，更好地倾听、理解和支持学生，促进学生的心理健康发展。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7000" r="27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心理委员是学生心理健康的守护者和促进者，负责关注学生的心理状态，提供必要的支持和帮助。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心理委员需具备良好的沟通能力和专业知识，能够识别学生的心理问题，提供初步的心理疏导和支持，并与专业心理咨询师紧密合作，共同维护学生的心理健康。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心理委员的角色与职责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会谈技巧概述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心理委员应以热情、友好的态度接待来访者，消除其紧张情绪。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真诚关心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3042" r="2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心理委员应真诚关心来访者的感受，建立信任关系。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尊重来访者的个性、价值观和经历，避免对其产生评判或偏见。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心理委员应全神贯注地倾听来访者的诉说，不打断、不插话，充分理解其感受和需求。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心理委员应清晰、准确地表达自己的观点和建议，避免使用模糊或含糊的语言。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5677" b="15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通过开放式问题引导来访者表达自己的想法和感受，了解其困惑和需求。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对于来访者表述不清或含糊的地方，心理委员应进行澄清和补充说明，确保双方信息一致。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提问与澄清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澄清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心理委员应注意观察来访者的非言语行为，如表情、肢体动作等，以全面了解其情绪和心理状态。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心理委员应对会谈内容进行详细记录，包括来访者的表述、自己的观察和建议等，以便回顾和总结。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真诚与尊重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在会谈中，心理委员应保持真诚的态度，不伪装、不掩饰，让来访者感受到信任和安全感。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尊重来访者的感受和观点，避免对来访者进行评判或批评，而是以理解和接纳的态度来建立良好的关系。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心理委员在会谈中应展现出热情和关注，让来访者感受到被关心和重视。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在倾听来访者的诉说时，心理委员应保持耐心，不轻易打断或催促，给予来访者足够的时间和空间来表达自己的感受和问题。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热情与耐心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心理委员应具备同理心，尝试站在来访者的角度去理解其感受和经历，以便更好地提供支持和帮助。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心理委员应表达出对来访者情感的理解和共鸣，让来访者感受到被关注和安慰。通过共情，可以建立更深层次的信任关系，有助于来访者更开放地表达自己。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同理心与共情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倾听与表达技巧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https://d.book118.com/038041014115006044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2024-09-25T00:50:52.335</cp:lastPrinted>
  <dcterms:created xsi:type="dcterms:W3CDTF">2024-09-24T16:50:52Z</dcterms:created>
  <dcterms:modified xsi:type="dcterms:W3CDTF">2024-09-24T16:50:54Z</dcterms:modified>
</cp:coreProperties>
</file>