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1F967-2D39-45E4-8B13-7DFADB002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8DB6F-8E2C-4DAC-8B0F-D239082CB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46738-D4EA-4309-8C53-C0610FF3E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9CB5F-6A5A-4420-9528-7822F0EB5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3390ED-A6A7-4E2A-BC35-86924890C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D2F1E1-9A92-4D10-89C3-1401B500B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DE1273-7A6B-4B65-86D3-5ADE53F50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D3563-0B5A-4780-BF19-662486AEA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DB2D2-4E20-4B2E-8CA3-033F4CF27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222CE-9001-4D61-8720-1F9F663CE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7DB2E-1B78-4717-99E7-8D13A25C3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4104707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公共安全基础知识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公共安全防范技能培训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公共安全应急处理能力培训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公共安全意识培养与教育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公共安全形势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随着社会的发展，公共安全问题日益突出，如自然灾害、事故灾难、公共卫生事件等。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通过公共安全培训，提高公众的安全意识和应急能力，减少安全事故的发生，保障人民生命财产安全。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459" r="264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政府工作人员、企业员工、学校师生、社区居民等各类人群。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涵盖自然灾害、事故灾难、公共卫生事件等多个领域，针对不同人群和不同场景，提供个性化的培训方案。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公共安全基础知识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784" r="878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公共安全与个人安全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公共安全与国家安全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指社会公共秩序、公共设施、公民财产以及生命财产的安全，以及社会稳定和和谐。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公共安全是个人安全的基础，个人安全是公共安全的保障。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公共安全是国家安全的重要组成部分，国家安全是公共安全的保障。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公共安全概念定义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公共安全法律法规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宪法和法律是维护公共安全的基石，规定了公民在公共安全方面的权利和义务。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行政法规是维护公共安全的补充，规定了各级政府在公共安全方面的职责和权限。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地方性法规是维护公共安全的补充，规定了地方政府在公共安全方面的职责和权限。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宪法和法律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行政法规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事故灾难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社会安全事件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公共卫生事件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公共安全事件分类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包括恐怖袭击、群体性事件等社会安全事件，对人类社会造成巨大损失。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包括交通事故、火灾事故、矿难等事故灾难，对人类社会造成巨大损失。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包括地震、洪水、台风等自然灾害，对人类社会造成巨大损失。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包括传染病疫情、食品安全事件等公共卫生事件，对人类社会造成巨大损失。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公共安全防范技能培训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火灾基本知识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灭火器材使用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疏散逃生技能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火灾防范技能培训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学习如何正确使用灭火器、灭火毯等灭火器材，掌握初期火灾的扑救方法。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熟悉疏散通道、安全出口的位置，掌握正确的疏散逃生方法和技巧。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了解火灾的起因、分类和危害，掌握火灾的预防措施。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了解交通规则、道路安全标志的含义，掌握安全驾驶的基本原则。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交通事故应对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交通事故预防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890" b="118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学习在交通事故发生时的应对措施，如紧急制动、避险等。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加强驾驶员的安全意识，提高驾驶员的驾驶技能和应急处理能力。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交通事故防范技能培训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https://d.book118.com/038041047074006034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2024-09-13T00:51:11.754</cp:lastPrinted>
  <dcterms:created xsi:type="dcterms:W3CDTF">2024-09-12T16:51:11Z</dcterms:created>
  <dcterms:modified xsi:type="dcterms:W3CDTF">2024-09-12T16:51:13Z</dcterms:modified>
</cp:coreProperties>
</file>