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2232CC-2EB6-4C78-984D-3F7CA32E89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34963A-2368-4EAD-B9B7-BCAA26BE48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F181B8-D036-4AC7-83F8-668ABDD6F4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13064C-14D8-4494-9EF3-A19CEB6BE6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986576-4E31-40CD-B7F1-DEC4739F4B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8709EC-953C-48C0-8181-8D9CE7B9ED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80165A-7AF4-4AB7-A996-6E6001E605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9BCF42-B7DA-4549-9B48-ED14DAD692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76298E-5F0A-4F95-859E-FB2529BC2A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4B5289-AAFB-48D9-B6A2-E14D4F4084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A40344-9DD7-42DC-93FA-5D60DFDF9C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4105106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增强现实技术在电子游戏与娱乐体验中的应用与创新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增强现实技术概述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电子游戏领域应用现状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娱乐体验领域应用现状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创新应用案例分析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技术挑战与未来发展趋势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增强现实技术概述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增强现实（Augmented Reality，简称AR）技术是一种将虚拟信息与真实世界巧妙融合的技术，通过计算机图形学、图像处理、模式识别等多领域技术的综合运用，将虚拟物体、文字或图像等信息“增强”到真实世界的场景中，实现对真实世界环境的“增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20世纪90年代提出以来，随着计算机视觉、图形学等技术的不断发展以及硬件设备的不断升级，增强现实技术逐渐从实验室走向商业化应用。近年来，随着5G、AI等技术的融合应用，增强现实技术在各个领域的应用场景不断拓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发展历程</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技术原理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增强现实技术通过摄像头捕捉真实世界的图像，并通过计算机视觉技术对图像进行识别和处理。然后，根据图像中的特征点和空间信息，将虚拟物体或信息准确地叠加到真实世界的场景中。同时，通过跟踪用户的头部和手部动作，实现虚拟物体与真实世界的交互。</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实现方式</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增强现实技术的实现方式主要包括基于标记的AR和基于位置的AR。基于标记的AR需要用户事先在真实世界中放置一个特定的标记，然后通过识别这个标记来展示虚拟物体或信息。而基于位置的AR则通过识别用户所处的位置和环境信息来展示相应的虚拟物体或信息。</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技术原理及实现方式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虚拟现实（Virtual Reality，简称VR）技术是一种能够创建和体验虚拟世界的计算机仿真系统，它利用计算机生成一种模拟环境，是一种多源信息融合的、交互式的三维动态视景和实体行为的系统仿真使用户沉浸到该环境中。</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VR相比，AR技术具有以下特点：首先，AR技术不需要完全隔离真实世界，而是将虚拟物体或信息叠加到真实世界中；其次，AR技术允许用户在真实世界中自由移动并与虚拟物体进行交互；最后，AR技术可以应用于更广泛的领域和场景，如教育、医疗、工业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与虚拟现实技术比较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电子游戏领域应用现状</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手机游戏中的应用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游戏交互方式的创新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利用手机摄像头和传感器，结合增强现实技术，为玩家带来全新的游戏交互方式，如手势识别、实物操控等。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游戏场景的扩展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通过手机摄像头捕捉现实场景，将虚拟游戏元素融入其中，为玩家打造沉浸式的游戏体验。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社交功能的强化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增强现实技术使得手机游戏具备更强的社交属性，玩家可以在现实场景中与好友一起游戏、互动。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精准定位与追踪</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主机游戏利用专业的游戏设备和传感器，实现精准的定位和追踪，使得玩家的动作和指令能够准确地反映在虚拟世界中。</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多人在线协作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增强现实技术使得主机游戏支持多人在线协作，玩家可以在同一个虚拟空间中共同完成任务、挑战难关。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沉浸式游戏体验</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主机游戏借助增强现实技术，将玩家带入一个高度仿真的虚拟世界，提供身临其境的游戏体验。</a:t>
            </a:r>
          </a:p>
        </p:txBody>
      </p:sp>
      <p:pic>
        <p:nvPicPr>
          <p:cNvPr id="10" name="Picture 10"/>
          <p:cNvPicPr>
            <a:picLocks noChangeAspect="1"/>
          </p:cNvPicPr>
          <p:nvPr/>
        </p:nvPicPr>
        <p:blipFill>
          <a:blip r:embed="rId2"/>
          <a:srcRect l="14542" r="1454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主机游戏中的应用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大规模虚拟场景的构建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PC端游戏借助强大的计算能力和图形处理技术，结合增强现实技术，打造出庞大且细腻的虚拟游戏世界。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高度自由的游戏玩法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PC端游戏通过增强现实技术为玩家提供高度自由的游戏玩法，玩家可以根据自己的喜好和策略来定制游戏角色、装备和技能。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跨平台互动与竞技</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增强现实技术使得PC端游戏能够实现跨平台互动与竞技，玩家可以在不同的设备上无缝切换，随时随地进行游戏对战和合作。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PC端游戏中的应用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娱乐体验领域应用现状</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主题公园与景区导览</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通过增强现实技术，可以还原历史场景或文化遗址，让游客在参观过程中获得更加真实和深入的体验。</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场景还原</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通过增强现实技术，游客可以在主题公园或景区使用智能手机或专用设备，获取实时的互动式导览信息，包括景点介绍、历史背景、互动游戏等。</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互动式导览</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利用增强现实技术，可以创建虚拟导游角色，为游客提供个性化的导览服务，增加游览的趣味性和互动性。</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虚拟导游</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增强现实技术可以将博物馆中的文物进行数字化复原，让游客通过智能设备观看到文物的原始状态和详细信息。</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文物复原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通过增强现实技术，可以设计互动展示项目，让游客在参观过程中参与到文物的互动游戏中，增加参观的趣味性和互动性。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互动展示</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利用增强现实技术，可以创建虚拟讲解员角色，为游客提供个性化的讲解服务，帮助游客更好地了解文物背后的历史和文化。</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虚拟讲解员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博物馆展览展示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833" r="168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通过增强现实技术，观众可以在家中使用智能设备观看虚拟演唱会或演出，获得与现场相似的观赏体验。</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虚拟演出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在演唱会或演出中，利用增强现实技术设计互动环节，让观众参与到演出中，与演员进行互动游戏或表演。</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互动环节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通过增强现实技术，可以为观众提供个性化的观赏体验，例如定制化的演出场景、特效和音效等。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个性化体验</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演唱会与演出互动体验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https://d.book118.com/038041051065006030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2024-09-07T00:04:41.988</cp:lastPrinted>
  <dcterms:created xsi:type="dcterms:W3CDTF">2024-09-06T16:04:42Z</dcterms:created>
  <dcterms:modified xsi:type="dcterms:W3CDTF">2024-09-06T16:04:44Z</dcterms:modified>
</cp:coreProperties>
</file>