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CD6950-1D05-4B01-A932-0F292E55C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E83F6E-FEA1-4411-B5EF-B76351AD1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37818B-A5BD-4F23-B5F9-A75C649EA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37E0AB-9415-430F-B4FE-6585F20CE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9207D0-7CE9-4C78-989C-BCB65081E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015A80-3059-4A1B-A9E3-1771A7411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035221-E6EB-4756-8244-F9F5CBD33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DEE5A7-EDC0-4CFB-B7A3-73BC60254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7EA779-6F12-4292-8F7E-4C28E05CA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C35498-6C6A-46C8-844B-42C62E65A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03FF84-46D8-433B-94A0-1FB5C2164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041056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ERAS护理病历分享PPT\n## 1.ERAS护理病历的基本概念与重要性\n### 1.1 ERAS护理病历的定义与组成\n### 1.2 ERAS护理病历在护理工作中的重要性\n### 1.3 ERAS护理病历的管理与维护\n## 2.ERAS护理病历的实施策略与方法\n### 2.1 ERAS护理病历的创建与记录方法\n### 2.2 ERAS护理病历的更新与维护策略\n### 2.3 ERAS护理病历的信息共享与协同工作\n## 3.ERAS护理病历在临床护理中的应用案例\n### 3.1 ERAS护理病历在围手术期护理中的应用\n### 3.2 ERAS护理病历在慢性病管理中的应用\n### 3.3 ERAS护理病历在急诊护理中的应用\n## 4.ERAS护理病历的优势与不足\n### 4.1 ERAS护理病历的优势及其对护理工作的影响\n### 4.2 ERAS护理病历的不足之处及其改进措施\n### 4.3 ERAS护理病历的未来发展趋势与挑战\n## 5.ERAS护理病历对护理人员的要求与培训\n### 5.1 ERAS护理病历对护理人员的基本要求\n### 5.2 ERAS护理病历的培训课程与内容\n### 5.3 ERAS护理病历的应用能力评价与持续改进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ERAS护理病历分享PPT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ERAS护理病历的基本概念与重要性</a:t>
            </a:r>
            <a:endParaRPr/>
          </a:p>
        </p:txBody>
      </p:sp>
      <p:sp>
        <p:nvSpPr>
          <p:cNvPr id="13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8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79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80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以患者为中心的护理记录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包括患者的基本信息、病史、诊疗计划、护理措施和效果评价等内容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为护理人员提供全面的患者信息，以便制定个性化的护理方案</a:t>
                </a:r>
                <a:endParaRPr/>
              </a:p>
            </p:txBody>
          </p:sp>
          <p:sp>
            <p:nvSpPr>
              <p:cNvPr id="181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ERAS护理病历是指</a:t>
                </a:r>
                <a:endParaRPr/>
              </a:p>
            </p:txBody>
          </p:sp>
          <p:sp>
            <p:nvSpPr>
              <p:cNvPr id="182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85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患者基本信息：姓名、性别、年龄、联系方式等   -病史：既往病史、家族史、过敏史等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诊疗计划：诊断、治疗方案、手术信息等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护理措施：护理级别、护理项目、护理频次等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效果评价：护理效果、并发症预防、康复进度等</a:t>
                </a:r>
                <a:endParaRPr/>
              </a:p>
            </p:txBody>
          </p:sp>
          <p:sp>
            <p:nvSpPr>
              <p:cNvPr id="186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ERAS护理病历的组成</a:t>
                </a:r>
                <a:endParaRPr/>
              </a:p>
            </p:txBody>
          </p:sp>
          <p:sp>
            <p:nvSpPr>
              <p:cNvPr id="187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ERAS护理病历的定义与组成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9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提高护理质量</a:t>
                </a:r>
                <a:endParaRPr/>
              </a:p>
            </p:txBody>
          </p:sp>
          <p:sp>
            <p:nvSpPr>
              <p:cNvPr id="19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提供全面的患者信息，帮助护理人员制定个性化的护理方案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有助于护理人员及时发现并处理患者的病情变化，提高护理效果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为护理教学和研究提供宝贵的临床资料</a:t>
                </a:r>
                <a:endParaRPr/>
              </a:p>
            </p:txBody>
          </p:sp>
        </p:grpSp>
        <p:grpSp>
          <p:nvGrpSpPr>
            <p:cNvPr id="19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9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优化护理流程</a:t>
                </a:r>
                <a:endParaRPr/>
              </a:p>
            </p:txBody>
          </p:sp>
          <p:sp>
            <p:nvSpPr>
              <p:cNvPr id="19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ERAS护理病历有助于实现护理信息的电子化、标准化和规范化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便于护理人员快速了解患者的病情和护理需求，提高工作效率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有助于护理管理人员进行护理资源的合理分配和调度</a:t>
                </a:r>
                <a:endParaRPr/>
              </a:p>
            </p:txBody>
          </p:sp>
        </p:grpSp>
        <p:grpSp>
          <p:nvGrpSpPr>
            <p:cNvPr id="19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9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保障患者安全</a:t>
                </a:r>
                <a:endParaRPr/>
              </a:p>
            </p:txBody>
          </p:sp>
          <p:sp>
            <p:nvSpPr>
              <p:cNvPr id="20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ERAS护理病历有助于实现护理信息的共享和协同工作，减少医疗差错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完整的护理记录有助于护理人员全面了解患者的病情，预防并发症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为患者提供连续、一致的护理服务，提高患者满意度</a:t>
                </a:r>
                <a:endParaRPr/>
              </a:p>
            </p:txBody>
          </p:sp>
        </p:grpSp>
      </p:grpSp>
      <p:pic>
        <p:nvPicPr>
          <p:cNvPr id="20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ERAS护理病历在护理工作中的重要性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7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0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09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1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制定ERAS护理病历的规范和标准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明确护理病历的记录内容和格式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制定护理病历的管理制度和流程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建立护理病历的质量控制和评价体系</a:t>
                </a:r>
                <a:endParaRPr/>
              </a:p>
            </p:txBody>
          </p:sp>
          <p:sp>
            <p:nvSpPr>
              <p:cNvPr id="212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3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加强ERAS护理病历的培训和指导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对护理人员进行ERAS护理病历的培训和指导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定期对护理病历进行检查和评估，确保病历质量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鼓励护理人员交流和分享ERAS护理病历的经验和技巧</a:t>
                </a:r>
                <a:endParaRPr/>
              </a:p>
            </p:txBody>
          </p:sp>
          <p:sp>
            <p:nvSpPr>
              <p:cNvPr id="216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7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保障ERAS护理病历的安全和隐私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建立完善的护理病历安全管理制度和措施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加强对护理病历的加密和备份，防止信息泄露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遵循患者隐私保护法规，尊重患者的知情同意权</a:t>
                </a:r>
                <a:endParaRPr/>
              </a:p>
            </p:txBody>
          </p:sp>
          <p:sp>
            <p:nvSpPr>
              <p:cNvPr id="220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ERAS护理病历的管理与维护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ERAS护理病历的实施策略与方法</a:t>
            </a:r>
            <a:endParaRPr/>
          </a:p>
        </p:txBody>
      </p:sp>
      <p:sp>
        <p:nvSpPr>
          <p:cNvPr id="2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创建ERAS护理病历</a:t>
                </a:r>
                <a:endParaRPr/>
              </a:p>
            </p:txBody>
          </p:sp>
          <p:sp>
            <p:nvSpPr>
              <p:cNvPr id="23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收集患者的基本信息、病史、诊疗计划等资料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根据患者的病情和护理需求，制定个性化的护理方案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记录护理措施的执行情况和效果评价</a:t>
                </a:r>
                <a:endParaRPr/>
              </a:p>
            </p:txBody>
          </p:sp>
          <p:sp>
            <p:nvSpPr>
              <p:cNvPr id="23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记录ERAS护理病历</a:t>
                </a:r>
                <a:endParaRPr/>
              </a:p>
            </p:txBody>
          </p:sp>
          <p:sp>
            <p:nvSpPr>
              <p:cNvPr id="23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采用电子化的方式记录护理病历，提高效率和信息准确性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按照护理病历的规范和标准，详细记录患者的信息和护理过程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定期更新护理病历，反映患者的病情变化和护理进展</a:t>
                </a:r>
                <a:endParaRPr/>
              </a:p>
            </p:txBody>
          </p:sp>
          <p:sp>
            <p:nvSpPr>
              <p:cNvPr id="23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ERAS护理病历的创建与记录方法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及时更新ERAS护理病历</a:t>
                </a:r>
                <a:endParaRPr/>
              </a:p>
            </p:txBody>
          </p:sp>
          <p:sp>
            <p:nvSpPr>
              <p:cNvPr id="2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当患者病情发生变化或护理需求发生变化时，及时更新护理病历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定期对护理病历进行检查和评估，确保病历的准确性和完整性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与其他护理人员协同工作，共享患者的护理信息，提高护理效果</a:t>
                </a:r>
                <a:endParaRPr/>
              </a:p>
            </p:txBody>
          </p:sp>
          <p:sp>
            <p:nvSpPr>
              <p:cNvPr id="2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维护ERAS护理病历的安全和隐私</a:t>
                </a:r>
                <a:endParaRPr/>
              </a:p>
            </p:txBody>
          </p:sp>
          <p:sp>
            <p:nvSpPr>
              <p:cNvPr id="2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建立完善的护理病历安全管理制度和措施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加强对护理病历的加密和备份，防止信息泄露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遵循患者隐私保护法规，尊重患者的知情同意权</a:t>
                </a:r>
                <a:endParaRPr/>
              </a:p>
            </p:txBody>
          </p:sp>
          <p:sp>
            <p:nvSpPr>
              <p:cNvPr id="2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ERAS护理病历的更新与维护策略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实现ERAS护理病历的信息共享</a:t>
                </a:r>
                <a:endParaRPr/>
              </a:p>
            </p:txBody>
          </p:sp>
          <p:sp>
            <p:nvSpPr>
              <p:cNvPr id="2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建立护理信息共享平台，方便护理人员查询和获取患者的护理信息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制定护理信息共享的规范和标准，确保信息的准确性和安全性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加强与其他医疗部门的合作，实现患者诊疗信息的互联互通</a:t>
                </a:r>
                <a:endParaRPr/>
              </a:p>
            </p:txBody>
          </p:sp>
          <p:sp>
            <p:nvSpPr>
              <p:cNvPr id="2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开展ERAS护理病历的协同工作</a:t>
                </a:r>
                <a:endParaRPr/>
              </a:p>
            </p:txBody>
          </p:sp>
          <p:sp>
            <p:nvSpPr>
              <p:cNvPr id="2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鼓励护理人员之间的交流和合作，共同制定护理方案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护理管理人员可以根据ERAS护理病历进行护理资源的合理分配和调度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有助于提高护理团队的整体素质和护理服务质量</a:t>
                </a:r>
                <a:endParaRPr/>
              </a:p>
            </p:txBody>
          </p:sp>
          <p:sp>
            <p:nvSpPr>
              <p:cNvPr id="2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ERAS护理病历的信息共享与协同工作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400"/>
              <a:t>ERAS护理病历在临床护理中的应用案例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制定个性化的围手术期护理方案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根据患者的病情和手术需求，制定个性化的护理方案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记录患者的术前准备、手术过程、术后恢复等情况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有助于提高手术成功率，降低术后并发症的发生率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实现护理信息的共享和协同工作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建立围手术期护理信息共享平台，方便护理人员查询和获取患者的护理信息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加强与其他医疗部门的合作，实现患者诊疗信息的互联互通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有助于提高护理团队的整体素质和护理服务质量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ERAS护理病历在围手术期护理中的应用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https://d.book118.com/038041056042006037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ERAS护理病历分享PPT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2024-09-17T00:50:01.180</cp:lastPrinted>
  <dcterms:created xsi:type="dcterms:W3CDTF">2024-09-16T16:50:01Z</dcterms:created>
  <dcterms:modified xsi:type="dcterms:W3CDTF">2024-09-16T16:50:03Z</dcterms:modified>
</cp:coreProperties>
</file>