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D4548-7253-44B9-98C3-9D1D918A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59BAE-2CAE-4F6F-A220-709E3665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ADD43-E883-4AC5-8B67-7511EE413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FFC67-09A3-4800-B0A2-794865C5B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E8E66-12D4-4B1E-B9EF-F0899946D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5436B2-7523-4617-8F93-4C2B1D71F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74C67-4C27-44EF-85A1-C53AB11B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DF8DA-810A-4DD6-AFCC-068C31D23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12DEC-D4FF-4569-B14E-D44CB54B7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DED29-F9B6-4544-9F62-10E252B1F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3FD7D-5180-4DE4-A00D-3721ABEB6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42042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护理美学基本内容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护理美学概述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护理美学的基本原则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护理人员的审美素养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护理美学在护理实践中的应用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护理美学的发展趋势与展望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护理美学概述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研究美的本质、规律和美的创造的科学。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将美学原理应用于护理领域，研究护理工作中的美及其规律的科学。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护理美学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美学与护理美学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护理工作中的美、美感、审美、创美及其规律。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培养护士的审美意识，提高护士的审美能力和创造美的能力，使护士在护理工作中能够按照美的规律去创造美，提高护理工作的艺术性和科学性。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护理美学的研究对象与任务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古代护理美学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古代医学和护理中蕴含了丰富的美学思想，如中医的“望、闻、问、切”四诊法，体现了对人体美的关注和追求。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近代护理美学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随着医学模式的转变和护理学的发展，近代护理美学开始关注患者的心理、社会和精神需求，强调护理工作的整体性和人性化。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现代护理美学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现代护理美学在继承和发展古代、近代护理美学的基础上，更加注重护理工作的科学性、艺术性和人文性，强调护士的审美素养和创美能力，推动护理工作向更高层次发展。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护理美学的历史与发展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护理美学的基本原则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护理工作中所表现出的自然、和谐、优雅的美感，如护士的仪态、举止等。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护理工作所体现出的社会道德、职业精神、人文关怀等美感，如护士对患者的关爱、尊重等。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护理工作中所融入的艺术元素和审美观念，如护理环境的布置、护理用品的设计等。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美的形态与护理美的表现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护理工作应从整体角度出发，关注患者的身心健康，营造出和谐、统一的护理环境。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尊重患者的个体差异，根据患者的不同需求和特点，提供个性化的护理服务。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鼓励护士在工作中发挥创造力和想象力，不断创新护理方法和手段，提高护理质量和效率。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护理美学的审美原则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将护理美学融入护理教育中，培养护士的审美意识和人文关怀能力，提高护士的职业素养。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在护理实践中运用护理美学原则，关注患者的身心需求，提供优质的护理服务，促进患者康复。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将护理美学应用于护理管理中，优化护理流程和环境，提高护理工作的效率和质量，提升患者满意度。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护理美学的实践应用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护理人员的审美素养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https://d.book118.com/038042042064006035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2024-09-14T06:58:12.137</cp:lastPrinted>
  <dcterms:created xsi:type="dcterms:W3CDTF">2024-09-13T22:58:12Z</dcterms:created>
  <dcterms:modified xsi:type="dcterms:W3CDTF">2024-09-13T22:58:14Z</dcterms:modified>
</cp:coreProperties>
</file>