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FCF0E-2825-4147-A06B-6F85A8086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89597-20C8-40A9-BF89-DD1787CB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0BAE-941D-4CF1-A883-CB1DD582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3055A-5D1A-4FA3-8D67-CC677002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B43ED-B4F5-4C13-B548-C970FE37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8C517-EC40-4D4F-83EE-559EE729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84B8F-2264-4FB6-A65B-354DBC67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9A9D7-E893-48F7-8387-B6E46BC6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8032B-E5BD-4B0E-B8D4-79A4E59B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7B7C4-BF18-4BC6-8350-F98981F14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DE1F6-82BC-4585-AB67-55D1B35EF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2050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杭州泰联房产营销策划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杭州泰联房产营销策划有限公司成立于2010年，是一家专注于房地产营销策划的专业机构。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公司由一群热衷于房地产行业的专业人士共同创立，拥有丰富的行业经验和资源。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13" b="313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公司总部位于杭州市中心，交通便利，环境优美。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50" b="995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公司拥有员工近百人，其中专业营销策划人员占80%以上。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公司下设市场部、销售部、策划部、客服部等多个部门，分工明确，协同合作。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公司业务覆盖全国多个省市，拥有广泛的客户群体和合作伙伴。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098" r="200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公司始终坚持诚信经营，为客户提供最优质的服务。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公司拥有一支专业的团队，不断追求卓越，为客户提供最专业的解决方案。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公司鼓励创新思维，不断探索新的营销方式和策略，为客户创造更大的价值。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公司注重团队合作，与客户、合作伙伴共同成长，实现共赢。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https://d.book118.com/038042050114006043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2024-09-23T10:19:46.946</cp:lastPrinted>
  <dcterms:created xsi:type="dcterms:W3CDTF">2024-09-23T02:19:46Z</dcterms:created>
  <dcterms:modified xsi:type="dcterms:W3CDTF">2024-09-23T02:19:48Z</dcterms:modified>
</cp:coreProperties>
</file>