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E47E8D-B9CB-4230-B8D2-7AA1CCE6B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1F0D6-E656-46DC-A369-2DBD51FA1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1E3C10-2AF0-4222-A702-60103DAEAA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F054EC-E69F-4677-9CE7-017CAB43C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75FB8B-0FF6-4973-A85E-CBA8AA6D1A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95234-218A-4E67-9431-CF33CC14B2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11D83F-A626-486B-AFF4-03BFCC40AE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B5404D-8D47-4A19-82AE-7B2952520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C8471-471C-4DE6-8130-31BB9933C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F97E93-B343-4562-ACD7-130A3CC7C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C702D-B93F-40C4-8841-965C28347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42052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平面问题有限元解法公式推导讲解</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有限元法基本原理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平面问题有限元建模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线性方程组求解及程序设计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数值算例与结果分析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有限元软件应用与拓展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有限元法基本原理</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有限元法定义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有限元法是一种数值分析方法，通过将连续的物理系统离散化为有限个单元，构造近似解来求解各种实际问题。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有限元法起源于20世纪40年代，随着计算机技术的发展，逐渐成为工程分析领域的重要工具。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基本思想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将连续的求解域离散为一组有限个、且按一定方式相互连接在一起的单元的组合体，利用在每一个单元内假设的近似函数来分片地表示全求解域上待求的未知场函数。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前处理</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建立问题的数学模型，包括定义几何模型、材料属性、边界条件等。将连续体离散化，即划分网格，生成节点和单元信息。</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总刚度矩阵和总载荷向量…</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根据单元刚度矩阵和单元载荷向量，按照节点编号组装得到总刚度矩阵和总载荷向量。</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约束处理</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对于存在约束的节点，需要进行约束处理，以保证求解的准确性和稳定性。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方程求解</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采用适当的数值方法求解线性方程组，得到节点位移。</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后处理</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根据节点位移计算应力、应变等物理量，进行结果分析和可视化。</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有限元法求解步骤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其他领域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如声学、光学、生物医学等领域的问题分析。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电磁学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用于分析电磁场、电磁波等问题，如电机设计、电磁干扰分析等。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流体动力学</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用于分析流体流动、传热等问题，如管道流动、风机设计等。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结构力学</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用于分析建筑结构、桥梁结构、飞机结构等在静力或动力作用下的响应和稳定性。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热传导</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用于分析热传导、热对流等问题，如电子设备散热、热交换器设计等。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平面问题有限元建模</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平面问题定义及分类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平面应力问题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结构在某一方向上的尺寸远小于其他两个方向，且平行于该方向的截面上的应力分量可忽略不计，这类问题称为平面应力问题。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平面应变问题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结构在某一方向上的变形受到约束，而其他两个方向可以自由变形，这类问题称为平面应变问题。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网格密度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在应力集中、变形较大或需要精确求解的区域，应适当加密网格；而在应力分布均匀、变形较小的区域，可适当稀疏网格。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网格形状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尽量采用形状规则的网格，如四边形或三角形网格。对于复杂几何形状，可采用混合网格。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网格连续性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相邻网格之间应保持连续性，避免出现重叠或间隙。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有限元网格划分原则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根据实际问题，确定结构的固定边界、自由边界和滑动边界等。在有限元模型中，通过约束节点的自由度来实现边界条件的施加。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边界条件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根据实际问题中的载荷类型和分布情况，将载荷等效为节点力或面力施加在有限元模型上。对于分布载荷，可采用等效节点力的方法进行简化处理。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载荷施加方法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边界条件与载荷施加方法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线性方程组求解及程序设计</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LU分解法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将系数矩阵分解为一个下三角矩阵L和一个上三角矩阵U的乘积，然后分别求解Ly=b和Ux=y得到未知数x。</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迭代法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通过构造迭代格式，从初始值出发逐步逼近真实解，如雅可比迭代法、高斯-赛德尔迭代法等。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高斯消元法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通过消元的方式将系数矩阵化为上三角矩阵，然后回代求解未知数。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线性方程组求解方法概述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直接法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如高斯消元法和LU分解法，通过有限步运算直接得到精确解，适用于中小规模问题。但对于大规模问题，直接法计算量大、存储需求高。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迭代法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通过逐步逼近的方式求解，适用于大规模问题。迭代法的收敛性与系数矩阵的性质密切相关，对于某些问题可能收敛较慢或不收敛。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直接法与迭代法比较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https://d.book118.com/038042052012006035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2024-09-13T17:50:57.167</cp:lastPrinted>
  <dcterms:created xsi:type="dcterms:W3CDTF">2024-09-13T09:50:57Z</dcterms:created>
  <dcterms:modified xsi:type="dcterms:W3CDTF">2024-09-13T09:50:59Z</dcterms:modified>
</cp:coreProperties>
</file>